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017051a73044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a6db2ca65e404f"/>
  </p:sldMasterIdLst>
  <p:sldIdLst>
    <p:sldId xmlns:r="http://schemas.openxmlformats.org/officeDocument/2006/relationships" id="256" r:id="R6bc0d658bea64129"/>
    <p:sldId xmlns:r="http://schemas.openxmlformats.org/officeDocument/2006/relationships" id="257" r:id="Rbb867a55fb3c48d4"/>
    <p:sldId xmlns:r="http://schemas.openxmlformats.org/officeDocument/2006/relationships" id="258" r:id="R9a0e0c6738944e25"/>
    <p:sldId xmlns:r="http://schemas.openxmlformats.org/officeDocument/2006/relationships" id="259" r:id="Ra62ab69af2ed4f25"/>
    <p:sldId xmlns:r="http://schemas.openxmlformats.org/officeDocument/2006/relationships" id="260" r:id="Rd2705631ba97491a"/>
    <p:sldId xmlns:r="http://schemas.openxmlformats.org/officeDocument/2006/relationships" id="261" r:id="Rf5e674f1ee9743b5"/>
    <p:sldId xmlns:r="http://schemas.openxmlformats.org/officeDocument/2006/relationships" id="262" r:id="R8df976a8f5f143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6db2ca65e404f" /><Relationship Type="http://schemas.openxmlformats.org/officeDocument/2006/relationships/slide" Target="/ppt/slides/slide1.xml" Id="R6bc0d658bea64129" /><Relationship Type="http://schemas.openxmlformats.org/officeDocument/2006/relationships/slide" Target="/ppt/slides/slide2.xml" Id="Rbb867a55fb3c48d4" /><Relationship Type="http://schemas.openxmlformats.org/officeDocument/2006/relationships/slide" Target="/ppt/slides/slide3.xml" Id="R9a0e0c6738944e25" /><Relationship Type="http://schemas.openxmlformats.org/officeDocument/2006/relationships/slide" Target="/ppt/slides/slide4.xml" Id="Ra62ab69af2ed4f25" /><Relationship Type="http://schemas.openxmlformats.org/officeDocument/2006/relationships/slide" Target="/ppt/slides/slide5.xml" Id="Rd2705631ba97491a" /><Relationship Type="http://schemas.openxmlformats.org/officeDocument/2006/relationships/slide" Target="/ppt/slides/slide6.xml" Id="Rf5e674f1ee9743b5" /><Relationship Type="http://schemas.openxmlformats.org/officeDocument/2006/relationships/slide" Target="/ppt/slides/slide7.xml" Id="R8df976a8f5f143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613b342c8446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0acaa18a24316" /><Relationship Type="http://schemas.openxmlformats.org/officeDocument/2006/relationships/theme" Target="/ppt/slideMasters/theme/theme1.xml" Id="Ra3273d8d02a648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b0acaa18a243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fe4823dfc40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13b81302245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63b97d8034b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af5199d104e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0c96b86e341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141cb33bc46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e88016e5e4a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SØRLIA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SØRLIA HOLDING AS ble etablert [år] og holder til i Sørkjosen.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2 719 322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43 204 352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45 231 666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JOHAN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Solbakken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9152 Sørkjosen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921 214 715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SØRLIA HOLDING AS</a:t>
            </a:r>
          </a:p>
        </p:txBody>
      </p:sp>
    </p:spTree>
  </p:cSld>
  <p:clrMapOvr>
    <a:masterClrMapping xmlns:a="http://schemas.openxmlformats.org/drawingml/2006/main"/>
  </p:clrMapOvr>
</p:sld>
</file>