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fc1301a5a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2777d40fd4eaa"/>
  </p:sldMasterIdLst>
  <p:sldIdLst>
    <p:sldId xmlns:r="http://schemas.openxmlformats.org/officeDocument/2006/relationships" id="256" r:id="R8402d5d68d8e49d2"/>
    <p:sldId xmlns:r="http://schemas.openxmlformats.org/officeDocument/2006/relationships" id="257" r:id="Rea0fd9f4d82e4e28"/>
    <p:sldId xmlns:r="http://schemas.openxmlformats.org/officeDocument/2006/relationships" id="258" r:id="Rae57221612864d6d"/>
    <p:sldId xmlns:r="http://schemas.openxmlformats.org/officeDocument/2006/relationships" id="259" r:id="R3276692c5ac04274"/>
    <p:sldId xmlns:r="http://schemas.openxmlformats.org/officeDocument/2006/relationships" id="260" r:id="R5c563384dcac4a8f"/>
    <p:sldId xmlns:r="http://schemas.openxmlformats.org/officeDocument/2006/relationships" id="261" r:id="R773808ccb3d5452f"/>
    <p:sldId xmlns:r="http://schemas.openxmlformats.org/officeDocument/2006/relationships" id="262" r:id="R7f1dd21e8f47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2777d40fd4eaa" /><Relationship Type="http://schemas.openxmlformats.org/officeDocument/2006/relationships/slide" Target="/ppt/slides/slide1.xml" Id="R8402d5d68d8e49d2" /><Relationship Type="http://schemas.openxmlformats.org/officeDocument/2006/relationships/slide" Target="/ppt/slides/slide2.xml" Id="Rea0fd9f4d82e4e28" /><Relationship Type="http://schemas.openxmlformats.org/officeDocument/2006/relationships/slide" Target="/ppt/slides/slide3.xml" Id="Rae57221612864d6d" /><Relationship Type="http://schemas.openxmlformats.org/officeDocument/2006/relationships/slide" Target="/ppt/slides/slide4.xml" Id="R3276692c5ac04274" /><Relationship Type="http://schemas.openxmlformats.org/officeDocument/2006/relationships/slide" Target="/ppt/slides/slide5.xml" Id="R5c563384dcac4a8f" /><Relationship Type="http://schemas.openxmlformats.org/officeDocument/2006/relationships/slide" Target="/ppt/slides/slide6.xml" Id="R773808ccb3d5452f" /><Relationship Type="http://schemas.openxmlformats.org/officeDocument/2006/relationships/slide" Target="/ppt/slides/slide7.xml" Id="R7f1dd21e8f47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f7881529a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d50449d16407a" /><Relationship Type="http://schemas.openxmlformats.org/officeDocument/2006/relationships/theme" Target="/ppt/slideMasters/theme/theme1.xml" Id="R63f72700199a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d50449d16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7062193f1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5f2df1fd9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7b657f257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ebc642ab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2fbb857c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9ebd4018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9ca6efe8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 ANLEGG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19 176 037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TRINKLE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BÄUERLE CHRISTOPHER 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LINDHJEM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KVITBERG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921 215 037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ANLEGG AS</a:t>
            </a:r>
          </a:p>
        </p:txBody>
      </p:sp>
    </p:spTree>
  </p:cSld>
  <p:clrMapOvr>
    <a:masterClrMapping xmlns:a="http://schemas.openxmlformats.org/drawingml/2006/main"/>
  </p:clrMapOvr>
</p:sld>
</file>