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08cf09c03d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3fac522db4778"/>
  </p:sldMasterIdLst>
  <p:sldIdLst>
    <p:sldId xmlns:r="http://schemas.openxmlformats.org/officeDocument/2006/relationships" id="256" r:id="R11a4559f2db94cad"/>
    <p:sldId xmlns:r="http://schemas.openxmlformats.org/officeDocument/2006/relationships" id="257" r:id="Re63b653a6a8d4023"/>
    <p:sldId xmlns:r="http://schemas.openxmlformats.org/officeDocument/2006/relationships" id="258" r:id="Rf5a1eb480b9f4ac3"/>
    <p:sldId xmlns:r="http://schemas.openxmlformats.org/officeDocument/2006/relationships" id="259" r:id="R16a73eeb6cba4fbd"/>
    <p:sldId xmlns:r="http://schemas.openxmlformats.org/officeDocument/2006/relationships" id="260" r:id="R71faefa890a344df"/>
    <p:sldId xmlns:r="http://schemas.openxmlformats.org/officeDocument/2006/relationships" id="261" r:id="Rc41a7ea7b75e4ae1"/>
    <p:sldId xmlns:r="http://schemas.openxmlformats.org/officeDocument/2006/relationships" id="262" r:id="R17a9ca80614c45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3fac522db4778" /><Relationship Type="http://schemas.openxmlformats.org/officeDocument/2006/relationships/slide" Target="/ppt/slides/slide1.xml" Id="R11a4559f2db94cad" /><Relationship Type="http://schemas.openxmlformats.org/officeDocument/2006/relationships/slide" Target="/ppt/slides/slide2.xml" Id="Re63b653a6a8d4023" /><Relationship Type="http://schemas.openxmlformats.org/officeDocument/2006/relationships/slide" Target="/ppt/slides/slide3.xml" Id="Rf5a1eb480b9f4ac3" /><Relationship Type="http://schemas.openxmlformats.org/officeDocument/2006/relationships/slide" Target="/ppt/slides/slide4.xml" Id="R16a73eeb6cba4fbd" /><Relationship Type="http://schemas.openxmlformats.org/officeDocument/2006/relationships/slide" Target="/ppt/slides/slide5.xml" Id="R71faefa890a344df" /><Relationship Type="http://schemas.openxmlformats.org/officeDocument/2006/relationships/slide" Target="/ppt/slides/slide6.xml" Id="Rc41a7ea7b75e4ae1" /><Relationship Type="http://schemas.openxmlformats.org/officeDocument/2006/relationships/slide" Target="/ppt/slides/slide7.xml" Id="R17a9ca80614c45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7cbf94e79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db2864e5445f3" /><Relationship Type="http://schemas.openxmlformats.org/officeDocument/2006/relationships/theme" Target="/ppt/slideMasters/theme/theme1.xml" Id="Ra89f2b0c32ee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db2864e5445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f22ef3769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6ace4da894d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96ac99215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23588626242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b13f8442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18e49b16141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85e06c4ae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SOSIV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−5 489 142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OLAV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