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6af19e0bd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8e9abb3e34fee"/>
  </p:sldMasterIdLst>
  <p:sldIdLst>
    <p:sldId xmlns:r="http://schemas.openxmlformats.org/officeDocument/2006/relationships" id="256" r:id="Rad9902d1c53349be"/>
    <p:sldId xmlns:r="http://schemas.openxmlformats.org/officeDocument/2006/relationships" id="257" r:id="R7ffdb561ff724cf7"/>
    <p:sldId xmlns:r="http://schemas.openxmlformats.org/officeDocument/2006/relationships" id="258" r:id="R0902a71b41804c98"/>
    <p:sldId xmlns:r="http://schemas.openxmlformats.org/officeDocument/2006/relationships" id="259" r:id="R58272e87323f4c38"/>
    <p:sldId xmlns:r="http://schemas.openxmlformats.org/officeDocument/2006/relationships" id="260" r:id="Rf6f36b9890fd423a"/>
    <p:sldId xmlns:r="http://schemas.openxmlformats.org/officeDocument/2006/relationships" id="261" r:id="R8a89e28d69c645ae"/>
    <p:sldId xmlns:r="http://schemas.openxmlformats.org/officeDocument/2006/relationships" id="262" r:id="R8e0d3645d6824a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8e9abb3e34fee" /><Relationship Type="http://schemas.openxmlformats.org/officeDocument/2006/relationships/slide" Target="/ppt/slides/slide1.xml" Id="Rad9902d1c53349be" /><Relationship Type="http://schemas.openxmlformats.org/officeDocument/2006/relationships/slide" Target="/ppt/slides/slide2.xml" Id="R7ffdb561ff724cf7" /><Relationship Type="http://schemas.openxmlformats.org/officeDocument/2006/relationships/slide" Target="/ppt/slides/slide3.xml" Id="R0902a71b41804c98" /><Relationship Type="http://schemas.openxmlformats.org/officeDocument/2006/relationships/slide" Target="/ppt/slides/slide4.xml" Id="R58272e87323f4c38" /><Relationship Type="http://schemas.openxmlformats.org/officeDocument/2006/relationships/slide" Target="/ppt/slides/slide5.xml" Id="Rf6f36b9890fd423a" /><Relationship Type="http://schemas.openxmlformats.org/officeDocument/2006/relationships/slide" Target="/ppt/slides/slide6.xml" Id="R8a89e28d69c645ae" /><Relationship Type="http://schemas.openxmlformats.org/officeDocument/2006/relationships/slide" Target="/ppt/slides/slide7.xml" Id="R8e0d3645d6824a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12fcad960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b7e71bf2e47de" /><Relationship Type="http://schemas.openxmlformats.org/officeDocument/2006/relationships/theme" Target="/ppt/slideMasters/theme/theme1.xml" Id="Rd2166b81144f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b7e71bf2e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75c74b6e5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6958eeb98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edbb24b8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85fafbfe1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90a73778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2e688228842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c2c37c0f6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ARCXAL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ARCXAL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ARCXAL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ARCXAL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ARCXAL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ARCXAL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1 895 924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1 895 137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ARCXAL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ARCXAL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Rugdevegen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ARCXAL AS</a:t>
            </a:r>
          </a:p>
        </p:txBody>
      </p:sp>
    </p:spTree>
  </p:cSld>
  <p:clrMapOvr>
    <a:masterClrMapping xmlns:a="http://schemas.openxmlformats.org/drawingml/2006/main"/>
  </p:clrMapOvr>
</p:sld>
</file>