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05117ce13443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06472a3c844218"/>
  </p:sldMasterIdLst>
  <p:sldIdLst>
    <p:sldId xmlns:r="http://schemas.openxmlformats.org/officeDocument/2006/relationships" id="256" r:id="R69ecba9ae3c34769"/>
    <p:sldId xmlns:r="http://schemas.openxmlformats.org/officeDocument/2006/relationships" id="257" r:id="R95555002a331454a"/>
    <p:sldId xmlns:r="http://schemas.openxmlformats.org/officeDocument/2006/relationships" id="258" r:id="R7bbce4aedf6c45ee"/>
    <p:sldId xmlns:r="http://schemas.openxmlformats.org/officeDocument/2006/relationships" id="259" r:id="R7ee0a23bbb91460c"/>
    <p:sldId xmlns:r="http://schemas.openxmlformats.org/officeDocument/2006/relationships" id="260" r:id="Rbed3f8c1d2c4436c"/>
    <p:sldId xmlns:r="http://schemas.openxmlformats.org/officeDocument/2006/relationships" id="261" r:id="R3ddb689c1f4849be"/>
    <p:sldId xmlns:r="http://schemas.openxmlformats.org/officeDocument/2006/relationships" id="262" r:id="Rbadae31faaf54a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06472a3c844218" /><Relationship Type="http://schemas.openxmlformats.org/officeDocument/2006/relationships/slide" Target="/ppt/slides/slide1.xml" Id="R69ecba9ae3c34769" /><Relationship Type="http://schemas.openxmlformats.org/officeDocument/2006/relationships/slide" Target="/ppt/slides/slide2.xml" Id="R95555002a331454a" /><Relationship Type="http://schemas.openxmlformats.org/officeDocument/2006/relationships/slide" Target="/ppt/slides/slide3.xml" Id="R7bbce4aedf6c45ee" /><Relationship Type="http://schemas.openxmlformats.org/officeDocument/2006/relationships/slide" Target="/ppt/slides/slide4.xml" Id="R7ee0a23bbb91460c" /><Relationship Type="http://schemas.openxmlformats.org/officeDocument/2006/relationships/slide" Target="/ppt/slides/slide5.xml" Id="Rbed3f8c1d2c4436c" /><Relationship Type="http://schemas.openxmlformats.org/officeDocument/2006/relationships/slide" Target="/ppt/slides/slide6.xml" Id="R3ddb689c1f4849be" /><Relationship Type="http://schemas.openxmlformats.org/officeDocument/2006/relationships/slide" Target="/ppt/slides/slide7.xml" Id="Rbadae31faaf54a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b6eeef63d047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59e0799d547bd" /><Relationship Type="http://schemas.openxmlformats.org/officeDocument/2006/relationships/theme" Target="/ppt/slideMasters/theme/theme1.xml" Id="Ra1bc733a404b4d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659e0799d547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505957c114f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dc4115f35944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2830e883047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bf825939e4d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90484969947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48ca1f7a8b4b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71714836547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PELA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PELA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PELA AS ble etablert [år] og holder til i Tolvsrød.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PELA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PELA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PELA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702 776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1 846 167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1 868 369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PELA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KRISTIAN SANDMO LAUVVANG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PELA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Symreveien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3154 Tolvsrød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921 221 665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PELA AS</a:t>
            </a:r>
          </a:p>
        </p:txBody>
      </p:sp>
    </p:spTree>
  </p:cSld>
  <p:clrMapOvr>
    <a:masterClrMapping xmlns:a="http://schemas.openxmlformats.org/drawingml/2006/main"/>
  </p:clrMapOvr>
</p:sld>
</file>