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83f50a361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f076f7de0478a"/>
  </p:sldMasterIdLst>
  <p:sldIdLst>
    <p:sldId xmlns:r="http://schemas.openxmlformats.org/officeDocument/2006/relationships" id="256" r:id="Rc6293b19af4743c1"/>
    <p:sldId xmlns:r="http://schemas.openxmlformats.org/officeDocument/2006/relationships" id="257" r:id="R97fce4f15fb048fa"/>
    <p:sldId xmlns:r="http://schemas.openxmlformats.org/officeDocument/2006/relationships" id="258" r:id="R882e2103ec494799"/>
    <p:sldId xmlns:r="http://schemas.openxmlformats.org/officeDocument/2006/relationships" id="259" r:id="Rd05bbd428d7141e8"/>
    <p:sldId xmlns:r="http://schemas.openxmlformats.org/officeDocument/2006/relationships" id="260" r:id="Rafd95433264a41f1"/>
    <p:sldId xmlns:r="http://schemas.openxmlformats.org/officeDocument/2006/relationships" id="261" r:id="R9cd31d402d234908"/>
    <p:sldId xmlns:r="http://schemas.openxmlformats.org/officeDocument/2006/relationships" id="262" r:id="Rb43a7d54df7b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f076f7de0478a" /><Relationship Type="http://schemas.openxmlformats.org/officeDocument/2006/relationships/slide" Target="/ppt/slides/slide1.xml" Id="Rc6293b19af4743c1" /><Relationship Type="http://schemas.openxmlformats.org/officeDocument/2006/relationships/slide" Target="/ppt/slides/slide2.xml" Id="R97fce4f15fb048fa" /><Relationship Type="http://schemas.openxmlformats.org/officeDocument/2006/relationships/slide" Target="/ppt/slides/slide3.xml" Id="R882e2103ec494799" /><Relationship Type="http://schemas.openxmlformats.org/officeDocument/2006/relationships/slide" Target="/ppt/slides/slide4.xml" Id="Rd05bbd428d7141e8" /><Relationship Type="http://schemas.openxmlformats.org/officeDocument/2006/relationships/slide" Target="/ppt/slides/slide5.xml" Id="Rafd95433264a41f1" /><Relationship Type="http://schemas.openxmlformats.org/officeDocument/2006/relationships/slide" Target="/ppt/slides/slide6.xml" Id="R9cd31d402d234908" /><Relationship Type="http://schemas.openxmlformats.org/officeDocument/2006/relationships/slide" Target="/ppt/slides/slide7.xml" Id="Rb43a7d54df7b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cea8cabe0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06ac6ccd4f56" /><Relationship Type="http://schemas.openxmlformats.org/officeDocument/2006/relationships/theme" Target="/ppt/slideMasters/theme/theme1.xml" Id="R9d8816d9b5f3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c06ac6ccd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e56f39ce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0e5e5f79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d2c16ac2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05187e34b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8a096651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2e07275e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8102a8d3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ØKM BYGG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KALVENES MAGNUSSEN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Jåttåhagen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okmbygg@outlook.com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