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ecc04873a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c7a7d2a5d4b9a"/>
  </p:sldMasterIdLst>
  <p:sldIdLst>
    <p:sldId xmlns:r="http://schemas.openxmlformats.org/officeDocument/2006/relationships" id="256" r:id="Rcf4f6b5ddeae4d10"/>
    <p:sldId xmlns:r="http://schemas.openxmlformats.org/officeDocument/2006/relationships" id="257" r:id="R43b3463f4caa4e8c"/>
    <p:sldId xmlns:r="http://schemas.openxmlformats.org/officeDocument/2006/relationships" id="258" r:id="R5f3997b310a846c6"/>
    <p:sldId xmlns:r="http://schemas.openxmlformats.org/officeDocument/2006/relationships" id="259" r:id="Re958808679794110"/>
    <p:sldId xmlns:r="http://schemas.openxmlformats.org/officeDocument/2006/relationships" id="260" r:id="R13fe902cb60f4b6a"/>
    <p:sldId xmlns:r="http://schemas.openxmlformats.org/officeDocument/2006/relationships" id="261" r:id="R0451cb183ecc4d57"/>
    <p:sldId xmlns:r="http://schemas.openxmlformats.org/officeDocument/2006/relationships" id="262" r:id="R24eaf10c3bad4e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c7a7d2a5d4b9a" /><Relationship Type="http://schemas.openxmlformats.org/officeDocument/2006/relationships/slide" Target="/ppt/slides/slide1.xml" Id="Rcf4f6b5ddeae4d10" /><Relationship Type="http://schemas.openxmlformats.org/officeDocument/2006/relationships/slide" Target="/ppt/slides/slide2.xml" Id="R43b3463f4caa4e8c" /><Relationship Type="http://schemas.openxmlformats.org/officeDocument/2006/relationships/slide" Target="/ppt/slides/slide3.xml" Id="R5f3997b310a846c6" /><Relationship Type="http://schemas.openxmlformats.org/officeDocument/2006/relationships/slide" Target="/ppt/slides/slide4.xml" Id="Re958808679794110" /><Relationship Type="http://schemas.openxmlformats.org/officeDocument/2006/relationships/slide" Target="/ppt/slides/slide5.xml" Id="R13fe902cb60f4b6a" /><Relationship Type="http://schemas.openxmlformats.org/officeDocument/2006/relationships/slide" Target="/ppt/slides/slide6.xml" Id="R0451cb183ecc4d57" /><Relationship Type="http://schemas.openxmlformats.org/officeDocument/2006/relationships/slide" Target="/ppt/slides/slide7.xml" Id="R24eaf10c3bad4e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c5c3da81a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e592fb234c0b" /><Relationship Type="http://schemas.openxmlformats.org/officeDocument/2006/relationships/theme" Target="/ppt/slideMasters/theme/theme1.xml" Id="R6dfd60573828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ce592fb23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2b7a8cec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b98dcae0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a769de63b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8761cd134b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1afaad89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c27a66e98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9b2c2379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G&amp;G SNEKKERHUS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G&amp;G SNEKKERHUS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G&amp;G SNEKKERHUS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G&amp;G SNEKKERHUS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G&amp;G SNEKKERHUS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G&amp;G SNEKKERHUS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−630 382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G&amp;G SNEKKERHUS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LAPENAS TAURAS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SIPELIS ARTURAS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G&amp;G SNEKKERHUS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Svelvikveien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921 225 202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G&amp;G SNEKKERHUS AS</a:t>
            </a:r>
          </a:p>
        </p:txBody>
      </p:sp>
    </p:spTree>
  </p:cSld>
  <p:clrMapOvr>
    <a:masterClrMapping xmlns:a="http://schemas.openxmlformats.org/drawingml/2006/main"/>
  </p:clrMapOvr>
</p:sld>
</file>