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bf9ac67ef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7779f42864482"/>
  </p:sldMasterIdLst>
  <p:sldIdLst>
    <p:sldId xmlns:r="http://schemas.openxmlformats.org/officeDocument/2006/relationships" id="256" r:id="R17761c763b714b74"/>
    <p:sldId xmlns:r="http://schemas.openxmlformats.org/officeDocument/2006/relationships" id="257" r:id="Ra000747628b7432a"/>
    <p:sldId xmlns:r="http://schemas.openxmlformats.org/officeDocument/2006/relationships" id="258" r:id="R3cfea056ce7d4ec4"/>
    <p:sldId xmlns:r="http://schemas.openxmlformats.org/officeDocument/2006/relationships" id="259" r:id="R2199674030234abe"/>
    <p:sldId xmlns:r="http://schemas.openxmlformats.org/officeDocument/2006/relationships" id="260" r:id="Rcaaa75b4a2384ad1"/>
    <p:sldId xmlns:r="http://schemas.openxmlformats.org/officeDocument/2006/relationships" id="261" r:id="R0cb5fdd1da7945cc"/>
    <p:sldId xmlns:r="http://schemas.openxmlformats.org/officeDocument/2006/relationships" id="262" r:id="Rf04f44c3d72e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7779f42864482" /><Relationship Type="http://schemas.openxmlformats.org/officeDocument/2006/relationships/slide" Target="/ppt/slides/slide1.xml" Id="R17761c763b714b74" /><Relationship Type="http://schemas.openxmlformats.org/officeDocument/2006/relationships/slide" Target="/ppt/slides/slide2.xml" Id="Ra000747628b7432a" /><Relationship Type="http://schemas.openxmlformats.org/officeDocument/2006/relationships/slide" Target="/ppt/slides/slide3.xml" Id="R3cfea056ce7d4ec4" /><Relationship Type="http://schemas.openxmlformats.org/officeDocument/2006/relationships/slide" Target="/ppt/slides/slide4.xml" Id="R2199674030234abe" /><Relationship Type="http://schemas.openxmlformats.org/officeDocument/2006/relationships/slide" Target="/ppt/slides/slide5.xml" Id="Rcaaa75b4a2384ad1" /><Relationship Type="http://schemas.openxmlformats.org/officeDocument/2006/relationships/slide" Target="/ppt/slides/slide6.xml" Id="R0cb5fdd1da7945cc" /><Relationship Type="http://schemas.openxmlformats.org/officeDocument/2006/relationships/slide" Target="/ppt/slides/slide7.xml" Id="Rf04f44c3d72e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6e0029298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5f35a1d345e0" /><Relationship Type="http://schemas.openxmlformats.org/officeDocument/2006/relationships/theme" Target="/ppt/slideMasters/theme/theme1.xml" Id="Ra3afcb7438a3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95f35a1d3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f69835f1e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de53fab5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b6eea4d5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bceb90e4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ac3266b2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473d52ff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37175832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TTF BYGG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TTF BYGG OG EIENDOM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Fredriksen, Otto Sverdrups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1463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921 226 829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BYGG OG EIENDOM AS</a:t>
            </a:r>
          </a:p>
        </p:txBody>
      </p:sp>
    </p:spTree>
  </p:cSld>
  <p:clrMapOvr>
    <a:masterClrMapping xmlns:a="http://schemas.openxmlformats.org/drawingml/2006/main"/>
  </p:clrMapOvr>
</p:sld>
</file>