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6a666aad3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e73fbda834e7c"/>
  </p:sldMasterIdLst>
  <p:sldIdLst>
    <p:sldId xmlns:r="http://schemas.openxmlformats.org/officeDocument/2006/relationships" id="256" r:id="Rceff0fbc2c794305"/>
    <p:sldId xmlns:r="http://schemas.openxmlformats.org/officeDocument/2006/relationships" id="257" r:id="R8b9c6effa61249e6"/>
    <p:sldId xmlns:r="http://schemas.openxmlformats.org/officeDocument/2006/relationships" id="258" r:id="R800eae964de1462b"/>
    <p:sldId xmlns:r="http://schemas.openxmlformats.org/officeDocument/2006/relationships" id="259" r:id="R531da16118f246ba"/>
    <p:sldId xmlns:r="http://schemas.openxmlformats.org/officeDocument/2006/relationships" id="260" r:id="Rf584af308c404ee2"/>
    <p:sldId xmlns:r="http://schemas.openxmlformats.org/officeDocument/2006/relationships" id="261" r:id="R9b1eb11219354143"/>
    <p:sldId xmlns:r="http://schemas.openxmlformats.org/officeDocument/2006/relationships" id="262" r:id="Rfcafc84339e2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e73fbda834e7c" /><Relationship Type="http://schemas.openxmlformats.org/officeDocument/2006/relationships/slide" Target="/ppt/slides/slide1.xml" Id="Rceff0fbc2c794305" /><Relationship Type="http://schemas.openxmlformats.org/officeDocument/2006/relationships/slide" Target="/ppt/slides/slide2.xml" Id="R8b9c6effa61249e6" /><Relationship Type="http://schemas.openxmlformats.org/officeDocument/2006/relationships/slide" Target="/ppt/slides/slide3.xml" Id="R800eae964de1462b" /><Relationship Type="http://schemas.openxmlformats.org/officeDocument/2006/relationships/slide" Target="/ppt/slides/slide4.xml" Id="R531da16118f246ba" /><Relationship Type="http://schemas.openxmlformats.org/officeDocument/2006/relationships/slide" Target="/ppt/slides/slide5.xml" Id="Rf584af308c404ee2" /><Relationship Type="http://schemas.openxmlformats.org/officeDocument/2006/relationships/slide" Target="/ppt/slides/slide6.xml" Id="R9b1eb11219354143" /><Relationship Type="http://schemas.openxmlformats.org/officeDocument/2006/relationships/slide" Target="/ppt/slides/slide7.xml" Id="Rfcafc84339e2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4fda4d7c4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ed4637be447f" /><Relationship Type="http://schemas.openxmlformats.org/officeDocument/2006/relationships/theme" Target="/ppt/slideMasters/theme/theme1.xml" Id="R4ef683ff0825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aed4637be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93e836798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2d76c7479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b1ce0f4b9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8c624cb7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65509cfd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d9168fc7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69247b1f5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 RØRLEGGER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 RØRLEGGER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9 627 293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−1 695 567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EKTVEDT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 RØRLEGGER AS</a:t>
            </a:r>
          </a:p>
        </p:txBody>
      </p:sp>
    </p:spTree>
  </p:cSld>
  <p:clrMapOvr>
    <a:masterClrMapping xmlns:a="http://schemas.openxmlformats.org/drawingml/2006/main"/>
  </p:clrMapOvr>
</p:sld>
</file>