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cab1531276e4ed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e9be8dece6d4408"/>
  </p:sldMasterIdLst>
  <p:sldIdLst>
    <p:sldId xmlns:r="http://schemas.openxmlformats.org/officeDocument/2006/relationships" id="256" r:id="R223251e8b7b34a7f"/>
    <p:sldId xmlns:r="http://schemas.openxmlformats.org/officeDocument/2006/relationships" id="257" r:id="Re020c6d4de054f67"/>
    <p:sldId xmlns:r="http://schemas.openxmlformats.org/officeDocument/2006/relationships" id="258" r:id="R3b98e412ea114898"/>
    <p:sldId xmlns:r="http://schemas.openxmlformats.org/officeDocument/2006/relationships" id="259" r:id="Rb44480f9d12b41f3"/>
    <p:sldId xmlns:r="http://schemas.openxmlformats.org/officeDocument/2006/relationships" id="260" r:id="R2a35c6c844584a7e"/>
    <p:sldId xmlns:r="http://schemas.openxmlformats.org/officeDocument/2006/relationships" id="261" r:id="R218778d456be425d"/>
    <p:sldId xmlns:r="http://schemas.openxmlformats.org/officeDocument/2006/relationships" id="262" r:id="Rad1c62568adf4ec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e9be8dece6d4408" /><Relationship Type="http://schemas.openxmlformats.org/officeDocument/2006/relationships/slide" Target="/ppt/slides/slide1.xml" Id="R223251e8b7b34a7f" /><Relationship Type="http://schemas.openxmlformats.org/officeDocument/2006/relationships/slide" Target="/ppt/slides/slide2.xml" Id="Re020c6d4de054f67" /><Relationship Type="http://schemas.openxmlformats.org/officeDocument/2006/relationships/slide" Target="/ppt/slides/slide3.xml" Id="R3b98e412ea114898" /><Relationship Type="http://schemas.openxmlformats.org/officeDocument/2006/relationships/slide" Target="/ppt/slides/slide4.xml" Id="Rb44480f9d12b41f3" /><Relationship Type="http://schemas.openxmlformats.org/officeDocument/2006/relationships/slide" Target="/ppt/slides/slide5.xml" Id="R2a35c6c844584a7e" /><Relationship Type="http://schemas.openxmlformats.org/officeDocument/2006/relationships/slide" Target="/ppt/slides/slide6.xml" Id="R218778d456be425d" /><Relationship Type="http://schemas.openxmlformats.org/officeDocument/2006/relationships/slide" Target="/ppt/slides/slide7.xml" Id="Rad1c62568adf4ec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1191fb60dbe4b7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276cda4709c4ed6" /><Relationship Type="http://schemas.openxmlformats.org/officeDocument/2006/relationships/theme" Target="/ppt/slideMasters/theme/theme1.xml" Id="R462c60d6c4d1468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276cda4709c4ed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65192d99af74ac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e50213ea51408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d0c6b4300d449a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a12f2ffa95947a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431eec44f484a2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1df470bd0240f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57ad3ff330a4bd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ATELLA REGNSKAP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ATELLA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ATELLA REGNSKAP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ATELLA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ATELLA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ATELLA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770 181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17 725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17 101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59 013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244 609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ATELLA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ATELLA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ATELLA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Sannergata 11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0557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921 228 546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ATELLA REGNSKAP AS</a:t>
            </a:r>
          </a:p>
        </p:txBody>
      </p:sp>
    </p:spTree>
  </p:cSld>
  <p:clrMapOvr>
    <a:masterClrMapping xmlns:a="http://schemas.openxmlformats.org/drawingml/2006/main"/>
  </p:clrMapOvr>
</p:sld>
</file>