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f426e1b2254a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819429ee724be5"/>
  </p:sldMasterIdLst>
  <p:sldIdLst>
    <p:sldId xmlns:r="http://schemas.openxmlformats.org/officeDocument/2006/relationships" id="256" r:id="R64a4205c1aab4cc2"/>
    <p:sldId xmlns:r="http://schemas.openxmlformats.org/officeDocument/2006/relationships" id="257" r:id="Rfc39b88e487b476c"/>
    <p:sldId xmlns:r="http://schemas.openxmlformats.org/officeDocument/2006/relationships" id="258" r:id="R967da15de53c4d91"/>
    <p:sldId xmlns:r="http://schemas.openxmlformats.org/officeDocument/2006/relationships" id="259" r:id="Reb8513eb15294053"/>
    <p:sldId xmlns:r="http://schemas.openxmlformats.org/officeDocument/2006/relationships" id="260" r:id="R2cf37f9c42b34416"/>
    <p:sldId xmlns:r="http://schemas.openxmlformats.org/officeDocument/2006/relationships" id="261" r:id="R0f4c4aca4e534c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819429ee724be5" /><Relationship Type="http://schemas.openxmlformats.org/officeDocument/2006/relationships/slide" Target="/ppt/slides/slide1.xml" Id="R64a4205c1aab4cc2" /><Relationship Type="http://schemas.openxmlformats.org/officeDocument/2006/relationships/slide" Target="/ppt/slides/slide2.xml" Id="Rfc39b88e487b476c" /><Relationship Type="http://schemas.openxmlformats.org/officeDocument/2006/relationships/slide" Target="/ppt/slides/slide3.xml" Id="R967da15de53c4d91" /><Relationship Type="http://schemas.openxmlformats.org/officeDocument/2006/relationships/slide" Target="/ppt/slides/slide4.xml" Id="Reb8513eb15294053" /><Relationship Type="http://schemas.openxmlformats.org/officeDocument/2006/relationships/slide" Target="/ppt/slides/slide5.xml" Id="R2cf37f9c42b34416" /><Relationship Type="http://schemas.openxmlformats.org/officeDocument/2006/relationships/slide" Target="/ppt/slides/slide6.xml" Id="R0f4c4aca4e534c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9759b80eb4b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379abb5094c81" /><Relationship Type="http://schemas.openxmlformats.org/officeDocument/2006/relationships/theme" Target="/ppt/slideMasters/theme/theme1.xml" Id="R006a87c510b54f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2379abb5094c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20a5cbea747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b3b5138784d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99fd9635f4b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9f12bfd8e43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44b59b01b4f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5a2bf77864a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SØBSTAD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SØBSTAD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SØBSTAD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SØBSTAD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SØBSTAD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SØBSTAD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Sandmovegen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89 59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firmapost@sobstad.no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www.sobstad.no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921 231 849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SØBSTAD AS</a:t>
            </a:r>
          </a:p>
        </p:txBody>
      </p:sp>
    </p:spTree>
  </p:cSld>
  <p:clrMapOvr>
    <a:masterClrMapping xmlns:a="http://schemas.openxmlformats.org/drawingml/2006/main"/>
  </p:clrMapOvr>
</p:sld>
</file>