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0f9b466e8c4a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6c914b7c7f4fef"/>
  </p:sldMasterIdLst>
  <p:sldIdLst>
    <p:sldId xmlns:r="http://schemas.openxmlformats.org/officeDocument/2006/relationships" id="256" r:id="R217df58d0a2d4c1c"/>
    <p:sldId xmlns:r="http://schemas.openxmlformats.org/officeDocument/2006/relationships" id="257" r:id="Rdc901cf5bca448f9"/>
    <p:sldId xmlns:r="http://schemas.openxmlformats.org/officeDocument/2006/relationships" id="258" r:id="R8fb744b683364be0"/>
    <p:sldId xmlns:r="http://schemas.openxmlformats.org/officeDocument/2006/relationships" id="259" r:id="R4d38937babf54b89"/>
    <p:sldId xmlns:r="http://schemas.openxmlformats.org/officeDocument/2006/relationships" id="260" r:id="Rf3ca179354fd443d"/>
    <p:sldId xmlns:r="http://schemas.openxmlformats.org/officeDocument/2006/relationships" id="261" r:id="Rff8e108c2f6b4b9b"/>
    <p:sldId xmlns:r="http://schemas.openxmlformats.org/officeDocument/2006/relationships" id="262" r:id="R858b2735a2d946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6c914b7c7f4fef" /><Relationship Type="http://schemas.openxmlformats.org/officeDocument/2006/relationships/slide" Target="/ppt/slides/slide1.xml" Id="R217df58d0a2d4c1c" /><Relationship Type="http://schemas.openxmlformats.org/officeDocument/2006/relationships/slide" Target="/ppt/slides/slide2.xml" Id="Rdc901cf5bca448f9" /><Relationship Type="http://schemas.openxmlformats.org/officeDocument/2006/relationships/slide" Target="/ppt/slides/slide3.xml" Id="R8fb744b683364be0" /><Relationship Type="http://schemas.openxmlformats.org/officeDocument/2006/relationships/slide" Target="/ppt/slides/slide4.xml" Id="R4d38937babf54b89" /><Relationship Type="http://schemas.openxmlformats.org/officeDocument/2006/relationships/slide" Target="/ppt/slides/slide5.xml" Id="Rf3ca179354fd443d" /><Relationship Type="http://schemas.openxmlformats.org/officeDocument/2006/relationships/slide" Target="/ppt/slides/slide6.xml" Id="Rff8e108c2f6b4b9b" /><Relationship Type="http://schemas.openxmlformats.org/officeDocument/2006/relationships/slide" Target="/ppt/slides/slide7.xml" Id="R858b2735a2d946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98e0f3ecc04a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c2e46e9cc4677" /><Relationship Type="http://schemas.openxmlformats.org/officeDocument/2006/relationships/theme" Target="/ppt/slideMasters/theme/theme1.xml" Id="R988dd7dfb22a49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2c2e46e9cc46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f82b0a7634b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ab83a21e047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6e6bdc79f46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e2444636243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7438433574d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330e5899944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a25ca7dcc4d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SØBSTAD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SØBSTAD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SØBSTAD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SØBSTAD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SØBSTAD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SØBSTAD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533 080 249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−6 336 038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−10 284 617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64 286 214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321 170 768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SØBSTAD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SØBSTAD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SØBSTAD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Sandmovegen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7093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89 59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firmapost@sobstad.no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www.sobstad.no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921 231 849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SØBSTAD AS</a:t>
            </a:r>
          </a:p>
        </p:txBody>
      </p:sp>
    </p:spTree>
  </p:cSld>
  <p:clrMapOvr>
    <a:masterClrMapping xmlns:a="http://schemas.openxmlformats.org/drawingml/2006/main"/>
  </p:clrMapOvr>
</p:sld>
</file>