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96205252a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17dad35464f00"/>
  </p:sldMasterIdLst>
  <p:sldIdLst>
    <p:sldId xmlns:r="http://schemas.openxmlformats.org/officeDocument/2006/relationships" id="256" r:id="R336c431cc190457d"/>
    <p:sldId xmlns:r="http://schemas.openxmlformats.org/officeDocument/2006/relationships" id="257" r:id="R391b69fb50744432"/>
    <p:sldId xmlns:r="http://schemas.openxmlformats.org/officeDocument/2006/relationships" id="258" r:id="Re617ae9d2244416e"/>
    <p:sldId xmlns:r="http://schemas.openxmlformats.org/officeDocument/2006/relationships" id="259" r:id="R15ed8fc0e7374b92"/>
    <p:sldId xmlns:r="http://schemas.openxmlformats.org/officeDocument/2006/relationships" id="260" r:id="R8e21240a8d3d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17dad35464f00" /><Relationship Type="http://schemas.openxmlformats.org/officeDocument/2006/relationships/slide" Target="/ppt/slides/slide1.xml" Id="R336c431cc190457d" /><Relationship Type="http://schemas.openxmlformats.org/officeDocument/2006/relationships/slide" Target="/ppt/slides/slide2.xml" Id="R391b69fb50744432" /><Relationship Type="http://schemas.openxmlformats.org/officeDocument/2006/relationships/slide" Target="/ppt/slides/slide3.xml" Id="Re617ae9d2244416e" /><Relationship Type="http://schemas.openxmlformats.org/officeDocument/2006/relationships/slide" Target="/ppt/slides/slide4.xml" Id="R15ed8fc0e7374b92" /><Relationship Type="http://schemas.openxmlformats.org/officeDocument/2006/relationships/slide" Target="/ppt/slides/slide5.xml" Id="R8e21240a8d3d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d5cb5db93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ef16a5f6f4302" /><Relationship Type="http://schemas.openxmlformats.org/officeDocument/2006/relationships/theme" Target="/ppt/slideMasters/theme/theme1.xml" Id="R144c7630f9a4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ef16a5f6f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1f347d4e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09ac2ae7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a9d460c93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7450c634d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0d7001fa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Allfarveien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