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67496c5181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edeb6c5ce4653"/>
  </p:sldMasterIdLst>
  <p:sldIdLst>
    <p:sldId xmlns:r="http://schemas.openxmlformats.org/officeDocument/2006/relationships" id="256" r:id="R21a87b8b65c849ea"/>
    <p:sldId xmlns:r="http://schemas.openxmlformats.org/officeDocument/2006/relationships" id="257" r:id="R868677ece9c84d00"/>
    <p:sldId xmlns:r="http://schemas.openxmlformats.org/officeDocument/2006/relationships" id="258" r:id="R0ac149f8e8b14fb1"/>
    <p:sldId xmlns:r="http://schemas.openxmlformats.org/officeDocument/2006/relationships" id="259" r:id="Rd004b9a2283040e4"/>
    <p:sldId xmlns:r="http://schemas.openxmlformats.org/officeDocument/2006/relationships" id="260" r:id="R8b21fadd34f343be"/>
    <p:sldId xmlns:r="http://schemas.openxmlformats.org/officeDocument/2006/relationships" id="261" r:id="Rdfec3c5dc87748fc"/>
    <p:sldId xmlns:r="http://schemas.openxmlformats.org/officeDocument/2006/relationships" id="262" r:id="R11570dfd2d8f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edeb6c5ce4653" /><Relationship Type="http://schemas.openxmlformats.org/officeDocument/2006/relationships/slide" Target="/ppt/slides/slide1.xml" Id="R21a87b8b65c849ea" /><Relationship Type="http://schemas.openxmlformats.org/officeDocument/2006/relationships/slide" Target="/ppt/slides/slide2.xml" Id="R868677ece9c84d00" /><Relationship Type="http://schemas.openxmlformats.org/officeDocument/2006/relationships/slide" Target="/ppt/slides/slide3.xml" Id="R0ac149f8e8b14fb1" /><Relationship Type="http://schemas.openxmlformats.org/officeDocument/2006/relationships/slide" Target="/ppt/slides/slide4.xml" Id="Rd004b9a2283040e4" /><Relationship Type="http://schemas.openxmlformats.org/officeDocument/2006/relationships/slide" Target="/ppt/slides/slide5.xml" Id="R8b21fadd34f343be" /><Relationship Type="http://schemas.openxmlformats.org/officeDocument/2006/relationships/slide" Target="/ppt/slides/slide6.xml" Id="Rdfec3c5dc87748fc" /><Relationship Type="http://schemas.openxmlformats.org/officeDocument/2006/relationships/slide" Target="/ppt/slides/slide7.xml" Id="R11570dfd2d8f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751293778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45704874e4273" /><Relationship Type="http://schemas.openxmlformats.org/officeDocument/2006/relationships/theme" Target="/ppt/slideMasters/theme/theme1.xml" Id="R31b77ef73dcf45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445704874e42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b6b0507a644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058e8a0aa4b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882138d224f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2f69e449248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d2be6f26d48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d8f7beff045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e6427fdb542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JA9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JA9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JAN-RICHARD BRÆKKE LISLERUD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Flåtankroken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JA9 INVEST AS</a:t>
            </a:r>
          </a:p>
        </p:txBody>
      </p:sp>
    </p:spTree>
  </p:cSld>
  <p:clrMapOvr>
    <a:masterClrMapping xmlns:a="http://schemas.openxmlformats.org/drawingml/2006/main"/>
  </p:clrMapOvr>
</p:sld>
</file>