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5a96bebbaa43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1e855c1f664e07"/>
  </p:sldMasterIdLst>
  <p:sldIdLst>
    <p:sldId xmlns:r="http://schemas.openxmlformats.org/officeDocument/2006/relationships" id="256" r:id="R2b757a21cf0d429d"/>
    <p:sldId xmlns:r="http://schemas.openxmlformats.org/officeDocument/2006/relationships" id="257" r:id="Re01e5ee3395341fb"/>
    <p:sldId xmlns:r="http://schemas.openxmlformats.org/officeDocument/2006/relationships" id="258" r:id="Rdde29210ab87418b"/>
    <p:sldId xmlns:r="http://schemas.openxmlformats.org/officeDocument/2006/relationships" id="259" r:id="R0f8f228c4681400d"/>
    <p:sldId xmlns:r="http://schemas.openxmlformats.org/officeDocument/2006/relationships" id="260" r:id="R512a7aecb2e541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e855c1f664e07" /><Relationship Type="http://schemas.openxmlformats.org/officeDocument/2006/relationships/slide" Target="/ppt/slides/slide1.xml" Id="R2b757a21cf0d429d" /><Relationship Type="http://schemas.openxmlformats.org/officeDocument/2006/relationships/slide" Target="/ppt/slides/slide2.xml" Id="Re01e5ee3395341fb" /><Relationship Type="http://schemas.openxmlformats.org/officeDocument/2006/relationships/slide" Target="/ppt/slides/slide3.xml" Id="Rdde29210ab87418b" /><Relationship Type="http://schemas.openxmlformats.org/officeDocument/2006/relationships/slide" Target="/ppt/slides/slide4.xml" Id="R0f8f228c4681400d" /><Relationship Type="http://schemas.openxmlformats.org/officeDocument/2006/relationships/slide" Target="/ppt/slides/slide5.xml" Id="R512a7aecb2e541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2acf3f0a24c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1523923c34d1b" /><Relationship Type="http://schemas.openxmlformats.org/officeDocument/2006/relationships/theme" Target="/ppt/slideMasters/theme/theme1.xml" Id="Rb41f7392291d45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21523923c34d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a1019b61c46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4f24cc6584e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5be94350241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aece1277946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3c99bb36a42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KOMMUNE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32040000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kommunepost@drammen.kommune.no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