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75e1617a4e40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2f34ade3f14757"/>
  </p:sldMasterIdLst>
  <p:sldIdLst>
    <p:sldId xmlns:r="http://schemas.openxmlformats.org/officeDocument/2006/relationships" id="256" r:id="R085b7cbaaa81468d"/>
    <p:sldId xmlns:r="http://schemas.openxmlformats.org/officeDocument/2006/relationships" id="257" r:id="Rb836d70ce918459f"/>
    <p:sldId xmlns:r="http://schemas.openxmlformats.org/officeDocument/2006/relationships" id="258" r:id="R6224661c2bb54311"/>
    <p:sldId xmlns:r="http://schemas.openxmlformats.org/officeDocument/2006/relationships" id="259" r:id="Rc517ce96c1a642b6"/>
    <p:sldId xmlns:r="http://schemas.openxmlformats.org/officeDocument/2006/relationships" id="260" r:id="Rd7d5baa0e75247fc"/>
    <p:sldId xmlns:r="http://schemas.openxmlformats.org/officeDocument/2006/relationships" id="261" r:id="Rb076890df899446d"/>
    <p:sldId xmlns:r="http://schemas.openxmlformats.org/officeDocument/2006/relationships" id="262" r:id="Rda569b625c344b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2f34ade3f14757" /><Relationship Type="http://schemas.openxmlformats.org/officeDocument/2006/relationships/slide" Target="/ppt/slides/slide1.xml" Id="R085b7cbaaa81468d" /><Relationship Type="http://schemas.openxmlformats.org/officeDocument/2006/relationships/slide" Target="/ppt/slides/slide2.xml" Id="Rb836d70ce918459f" /><Relationship Type="http://schemas.openxmlformats.org/officeDocument/2006/relationships/slide" Target="/ppt/slides/slide3.xml" Id="R6224661c2bb54311" /><Relationship Type="http://schemas.openxmlformats.org/officeDocument/2006/relationships/slide" Target="/ppt/slides/slide4.xml" Id="Rc517ce96c1a642b6" /><Relationship Type="http://schemas.openxmlformats.org/officeDocument/2006/relationships/slide" Target="/ppt/slides/slide5.xml" Id="Rd7d5baa0e75247fc" /><Relationship Type="http://schemas.openxmlformats.org/officeDocument/2006/relationships/slide" Target="/ppt/slides/slide6.xml" Id="Rb076890df899446d" /><Relationship Type="http://schemas.openxmlformats.org/officeDocument/2006/relationships/slide" Target="/ppt/slides/slide7.xml" Id="Rda569b625c344b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97dcf9486348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202368c4e48ae" /><Relationship Type="http://schemas.openxmlformats.org/officeDocument/2006/relationships/theme" Target="/ppt/slideMasters/theme/theme1.xml" Id="R8e45080240094c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6202368c4e48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3289b192247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da6fdc1604c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3992b69d64b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596765ea540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c7459464349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0fcbce3f84f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dd3a2ba6e4b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 ØKONOMI OG HR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ØKONOMI OG HR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 ØKONOMI OG HR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ØKONOMI OG HR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ØKONOMI OG HR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ØKONOMI OG HR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55 556 456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6 586 600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5 539 752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6 169 438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27 165 249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ØKONOMI OG HR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TASI AS  –  34,5 %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CONSTANCE AS  –  14,7 %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POSITIV KOMPETANSE AS  –  14,7 %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DIGERLAND AS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 ACCOUNTING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INNOFI AS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ØKONOMI OG HR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7075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89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trym.sivertsen@kl.no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921 235 380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ØKONOMI OG HR AS</a:t>
            </a:r>
          </a:p>
        </p:txBody>
      </p:sp>
    </p:spTree>
  </p:cSld>
  <p:clrMapOvr>
    <a:masterClrMapping xmlns:a="http://schemas.openxmlformats.org/drawingml/2006/main"/>
  </p:clrMapOvr>
</p:sld>
</file>