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a159fc8808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1b22e6bc654a8f"/>
  </p:sldMasterIdLst>
  <p:sldIdLst>
    <p:sldId xmlns:r="http://schemas.openxmlformats.org/officeDocument/2006/relationships" id="256" r:id="R10a825af959d4168"/>
    <p:sldId xmlns:r="http://schemas.openxmlformats.org/officeDocument/2006/relationships" id="257" r:id="Rff37b47b0fff42a4"/>
    <p:sldId xmlns:r="http://schemas.openxmlformats.org/officeDocument/2006/relationships" id="258" r:id="R57d2fd41f3954696"/>
    <p:sldId xmlns:r="http://schemas.openxmlformats.org/officeDocument/2006/relationships" id="259" r:id="R7c2f2dad14754059"/>
    <p:sldId xmlns:r="http://schemas.openxmlformats.org/officeDocument/2006/relationships" id="260" r:id="R772a98b251bd449c"/>
    <p:sldId xmlns:r="http://schemas.openxmlformats.org/officeDocument/2006/relationships" id="261" r:id="R6a44232320a6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b22e6bc654a8f" /><Relationship Type="http://schemas.openxmlformats.org/officeDocument/2006/relationships/slide" Target="/ppt/slides/slide1.xml" Id="R10a825af959d4168" /><Relationship Type="http://schemas.openxmlformats.org/officeDocument/2006/relationships/slide" Target="/ppt/slides/slide2.xml" Id="Rff37b47b0fff42a4" /><Relationship Type="http://schemas.openxmlformats.org/officeDocument/2006/relationships/slide" Target="/ppt/slides/slide3.xml" Id="R57d2fd41f3954696" /><Relationship Type="http://schemas.openxmlformats.org/officeDocument/2006/relationships/slide" Target="/ppt/slides/slide4.xml" Id="R7c2f2dad14754059" /><Relationship Type="http://schemas.openxmlformats.org/officeDocument/2006/relationships/slide" Target="/ppt/slides/slide5.xml" Id="R772a98b251bd449c" /><Relationship Type="http://schemas.openxmlformats.org/officeDocument/2006/relationships/slide" Target="/ppt/slides/slide6.xml" Id="R6a44232320a6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709881422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4df86cb8944f3" /><Relationship Type="http://schemas.openxmlformats.org/officeDocument/2006/relationships/theme" Target="/ppt/slideMasters/theme/theme1.xml" Id="Ra0f8d93dbee5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4df86cb89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03d932785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faf7de944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e6dc8aa67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db13b589341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0f6a383d54f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53b49acf9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37 152 116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42 326 069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