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cca3ee0ad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369abb972493d"/>
  </p:sldMasterIdLst>
  <p:sldIdLst>
    <p:sldId xmlns:r="http://schemas.openxmlformats.org/officeDocument/2006/relationships" id="256" r:id="R70a598f6108442d3"/>
    <p:sldId xmlns:r="http://schemas.openxmlformats.org/officeDocument/2006/relationships" id="257" r:id="R1666a1f35ef64264"/>
    <p:sldId xmlns:r="http://schemas.openxmlformats.org/officeDocument/2006/relationships" id="258" r:id="Rd0c2853dcb6a4bb0"/>
    <p:sldId xmlns:r="http://schemas.openxmlformats.org/officeDocument/2006/relationships" id="259" r:id="Rabed28e342d84d89"/>
    <p:sldId xmlns:r="http://schemas.openxmlformats.org/officeDocument/2006/relationships" id="260" r:id="R8f1c807000dd4d52"/>
    <p:sldId xmlns:r="http://schemas.openxmlformats.org/officeDocument/2006/relationships" id="261" r:id="R7a29582976814363"/>
    <p:sldId xmlns:r="http://schemas.openxmlformats.org/officeDocument/2006/relationships" id="262" r:id="Raed0c8c5abf4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369abb972493d" /><Relationship Type="http://schemas.openxmlformats.org/officeDocument/2006/relationships/slide" Target="/ppt/slides/slide1.xml" Id="R70a598f6108442d3" /><Relationship Type="http://schemas.openxmlformats.org/officeDocument/2006/relationships/slide" Target="/ppt/slides/slide2.xml" Id="R1666a1f35ef64264" /><Relationship Type="http://schemas.openxmlformats.org/officeDocument/2006/relationships/slide" Target="/ppt/slides/slide3.xml" Id="Rd0c2853dcb6a4bb0" /><Relationship Type="http://schemas.openxmlformats.org/officeDocument/2006/relationships/slide" Target="/ppt/slides/slide4.xml" Id="Rabed28e342d84d89" /><Relationship Type="http://schemas.openxmlformats.org/officeDocument/2006/relationships/slide" Target="/ppt/slides/slide5.xml" Id="R8f1c807000dd4d52" /><Relationship Type="http://schemas.openxmlformats.org/officeDocument/2006/relationships/slide" Target="/ppt/slides/slide6.xml" Id="R7a29582976814363" /><Relationship Type="http://schemas.openxmlformats.org/officeDocument/2006/relationships/slide" Target="/ppt/slides/slide7.xml" Id="Raed0c8c5abf4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eb902720f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9c3b8a9044d7" /><Relationship Type="http://schemas.openxmlformats.org/officeDocument/2006/relationships/theme" Target="/ppt/slideMasters/theme/theme1.xml" Id="R00a4d3d1ce24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a9c3b8a90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9d3c6eca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dc71ac02c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e3c7dbec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bf8b26b4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18f5fee4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bbbc72543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fc399670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BALLSTAD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7 634 616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TRADING A/S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EVENTS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INVEST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TORBJØRN TOLLEFSEN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921 242 816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