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12d5fa828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e22aeea034752"/>
  </p:sldMasterIdLst>
  <p:sldIdLst>
    <p:sldId xmlns:r="http://schemas.openxmlformats.org/officeDocument/2006/relationships" id="256" r:id="R55bd0a608bb740c4"/>
    <p:sldId xmlns:r="http://schemas.openxmlformats.org/officeDocument/2006/relationships" id="257" r:id="R44296674a7c44ea8"/>
    <p:sldId xmlns:r="http://schemas.openxmlformats.org/officeDocument/2006/relationships" id="258" r:id="R058ddd163329472d"/>
    <p:sldId xmlns:r="http://schemas.openxmlformats.org/officeDocument/2006/relationships" id="259" r:id="Rbcd7389d49e94556"/>
    <p:sldId xmlns:r="http://schemas.openxmlformats.org/officeDocument/2006/relationships" id="260" r:id="Rd389cfa6221a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e22aeea034752" /><Relationship Type="http://schemas.openxmlformats.org/officeDocument/2006/relationships/slide" Target="/ppt/slides/slide1.xml" Id="R55bd0a608bb740c4" /><Relationship Type="http://schemas.openxmlformats.org/officeDocument/2006/relationships/slide" Target="/ppt/slides/slide2.xml" Id="R44296674a7c44ea8" /><Relationship Type="http://schemas.openxmlformats.org/officeDocument/2006/relationships/slide" Target="/ppt/slides/slide3.xml" Id="R058ddd163329472d" /><Relationship Type="http://schemas.openxmlformats.org/officeDocument/2006/relationships/slide" Target="/ppt/slides/slide4.xml" Id="Rbcd7389d49e94556" /><Relationship Type="http://schemas.openxmlformats.org/officeDocument/2006/relationships/slide" Target="/ppt/slides/slide5.xml" Id="Rd389cfa6221a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88d823d804e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3b8499e12411b" /><Relationship Type="http://schemas.openxmlformats.org/officeDocument/2006/relationships/theme" Target="/ppt/slideMasters/theme/theme1.xml" Id="R7d53be572f77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3b8499e12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12057b182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86d1e8ba9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fa2fb4bd4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db3564b964a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ed2b9b548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SAMEIGE SANDEN 17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SAMEIGE SANDEN 17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Raftevold, Sanden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921 243 936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