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d4c335c97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7c03192784db8"/>
  </p:sldMasterIdLst>
  <p:sldIdLst>
    <p:sldId xmlns:r="http://schemas.openxmlformats.org/officeDocument/2006/relationships" id="256" r:id="R6cbfadf89f404cd5"/>
    <p:sldId xmlns:r="http://schemas.openxmlformats.org/officeDocument/2006/relationships" id="257" r:id="R4b943768b49d4562"/>
    <p:sldId xmlns:r="http://schemas.openxmlformats.org/officeDocument/2006/relationships" id="258" r:id="R5c1075a987494665"/>
    <p:sldId xmlns:r="http://schemas.openxmlformats.org/officeDocument/2006/relationships" id="259" r:id="R6e20f93209544083"/>
    <p:sldId xmlns:r="http://schemas.openxmlformats.org/officeDocument/2006/relationships" id="260" r:id="Re5ef726e00fc4f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7c03192784db8" /><Relationship Type="http://schemas.openxmlformats.org/officeDocument/2006/relationships/slide" Target="/ppt/slides/slide1.xml" Id="R6cbfadf89f404cd5" /><Relationship Type="http://schemas.openxmlformats.org/officeDocument/2006/relationships/slide" Target="/ppt/slides/slide2.xml" Id="R4b943768b49d4562" /><Relationship Type="http://schemas.openxmlformats.org/officeDocument/2006/relationships/slide" Target="/ppt/slides/slide3.xml" Id="R5c1075a987494665" /><Relationship Type="http://schemas.openxmlformats.org/officeDocument/2006/relationships/slide" Target="/ppt/slides/slide4.xml" Id="R6e20f93209544083" /><Relationship Type="http://schemas.openxmlformats.org/officeDocument/2006/relationships/slide" Target="/ppt/slides/slide5.xml" Id="Re5ef726e00fc4f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679d54f5a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b5ba665284ee2" /><Relationship Type="http://schemas.openxmlformats.org/officeDocument/2006/relationships/theme" Target="/ppt/slideMasters/theme/theme1.xml" Id="R027eb85f924e4b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b5ba66528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b82b9291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b268f866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fc97b5b4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c0e13052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b2fa1e41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KOMMUNE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postmottak@sunnfjord.kommune.no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921 244 207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