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c2fd02564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c3a831c4641e8"/>
  </p:sldMasterIdLst>
  <p:sldIdLst>
    <p:sldId xmlns:r="http://schemas.openxmlformats.org/officeDocument/2006/relationships" id="256" r:id="R3d9eef9bdf434d06"/>
    <p:sldId xmlns:r="http://schemas.openxmlformats.org/officeDocument/2006/relationships" id="257" r:id="R90028463549b4153"/>
    <p:sldId xmlns:r="http://schemas.openxmlformats.org/officeDocument/2006/relationships" id="258" r:id="R445e09e1aabc4154"/>
    <p:sldId xmlns:r="http://schemas.openxmlformats.org/officeDocument/2006/relationships" id="259" r:id="R927047df56404cd0"/>
    <p:sldId xmlns:r="http://schemas.openxmlformats.org/officeDocument/2006/relationships" id="260" r:id="R2802ec9e5b44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c3a831c4641e8" /><Relationship Type="http://schemas.openxmlformats.org/officeDocument/2006/relationships/slide" Target="/ppt/slides/slide1.xml" Id="R3d9eef9bdf434d06" /><Relationship Type="http://schemas.openxmlformats.org/officeDocument/2006/relationships/slide" Target="/ppt/slides/slide2.xml" Id="R90028463549b4153" /><Relationship Type="http://schemas.openxmlformats.org/officeDocument/2006/relationships/slide" Target="/ppt/slides/slide3.xml" Id="R445e09e1aabc4154" /><Relationship Type="http://schemas.openxmlformats.org/officeDocument/2006/relationships/slide" Target="/ppt/slides/slide4.xml" Id="R927047df56404cd0" /><Relationship Type="http://schemas.openxmlformats.org/officeDocument/2006/relationships/slide" Target="/ppt/slides/slide5.xml" Id="R2802ec9e5b44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1f67a4817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e3ed05c4d4e82" /><Relationship Type="http://schemas.openxmlformats.org/officeDocument/2006/relationships/theme" Target="/ppt/slideMasters/theme/theme1.xml" Id="R0f269f61df5e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e3ed05c4d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160023516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1e11c68b43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b53da850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510238bab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a83fb7673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ARTIC UTLEIE TORKJELL ARILD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ARTIC UTLEIE TORKJELL ARILD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ARTIC UTLEIE TORKJELL ARILD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ARTIC UTLEIE TORKJELL ARILD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ARTIC UTLEIE TORKJELL ARILD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ARTIC UTLEIE TORKJELL ARILD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Rydningen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ARTIC UTLEIE TORKJELL ARILD</a:t>
            </a:r>
          </a:p>
        </p:txBody>
      </p:sp>
    </p:spTree>
  </p:cSld>
  <p:clrMapOvr>
    <a:masterClrMapping xmlns:a="http://schemas.openxmlformats.org/drawingml/2006/main"/>
  </p:clrMapOvr>
</p:sld>
</file>