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5491b115e646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36ae0bcab64ee6"/>
  </p:sldMasterIdLst>
  <p:sldIdLst>
    <p:sldId xmlns:r="http://schemas.openxmlformats.org/officeDocument/2006/relationships" id="256" r:id="R72c3b9799f4d4787"/>
    <p:sldId xmlns:r="http://schemas.openxmlformats.org/officeDocument/2006/relationships" id="257" r:id="Rc3c11cb3ee714aa1"/>
    <p:sldId xmlns:r="http://schemas.openxmlformats.org/officeDocument/2006/relationships" id="258" r:id="R4ea24639e3d14374"/>
    <p:sldId xmlns:r="http://schemas.openxmlformats.org/officeDocument/2006/relationships" id="259" r:id="R1deb80cc15654ff3"/>
    <p:sldId xmlns:r="http://schemas.openxmlformats.org/officeDocument/2006/relationships" id="260" r:id="R4efe7a626acd4680"/>
    <p:sldId xmlns:r="http://schemas.openxmlformats.org/officeDocument/2006/relationships" id="261" r:id="R73685fe634724e02"/>
    <p:sldId xmlns:r="http://schemas.openxmlformats.org/officeDocument/2006/relationships" id="262" r:id="R4fb1a4b280294c5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36ae0bcab64ee6" /><Relationship Type="http://schemas.openxmlformats.org/officeDocument/2006/relationships/slide" Target="/ppt/slides/slide1.xml" Id="R72c3b9799f4d4787" /><Relationship Type="http://schemas.openxmlformats.org/officeDocument/2006/relationships/slide" Target="/ppt/slides/slide2.xml" Id="Rc3c11cb3ee714aa1" /><Relationship Type="http://schemas.openxmlformats.org/officeDocument/2006/relationships/slide" Target="/ppt/slides/slide3.xml" Id="R4ea24639e3d14374" /><Relationship Type="http://schemas.openxmlformats.org/officeDocument/2006/relationships/slide" Target="/ppt/slides/slide4.xml" Id="R1deb80cc15654ff3" /><Relationship Type="http://schemas.openxmlformats.org/officeDocument/2006/relationships/slide" Target="/ppt/slides/slide5.xml" Id="R4efe7a626acd4680" /><Relationship Type="http://schemas.openxmlformats.org/officeDocument/2006/relationships/slide" Target="/ppt/slides/slide6.xml" Id="R73685fe634724e02" /><Relationship Type="http://schemas.openxmlformats.org/officeDocument/2006/relationships/slide" Target="/ppt/slides/slide7.xml" Id="R4fb1a4b280294c5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4654ac347148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b083d033bc4ab3" /><Relationship Type="http://schemas.openxmlformats.org/officeDocument/2006/relationships/theme" Target="/ppt/slideMasters/theme/theme1.xml" Id="R76f662f363b24d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b083d033bc4ab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56c2d947df4d2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84511f6fa47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f903d4b23f4a9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9bde065cd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0f10999cc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88081568ad40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8bff4f915b41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ELSMARK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ELSMARK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224 299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109 007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−4 399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618 028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1 999 804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ELSMARK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69B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921 275 722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ELSMARK INVEST AS</a:t>
            </a:r>
          </a:p>
        </p:txBody>
      </p:sp>
    </p:spTree>
  </p:cSld>
  <p:clrMapOvr>
    <a:masterClrMapping xmlns:a="http://schemas.openxmlformats.org/drawingml/2006/main"/>
  </p:clrMapOvr>
</p:sld>
</file>