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5518dd071b4f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2533e3ca874cd1"/>
  </p:sldMasterIdLst>
  <p:sldIdLst>
    <p:sldId xmlns:r="http://schemas.openxmlformats.org/officeDocument/2006/relationships" id="256" r:id="R4ada615b2ff848c1"/>
    <p:sldId xmlns:r="http://schemas.openxmlformats.org/officeDocument/2006/relationships" id="257" r:id="Rf14d0ad189014451"/>
    <p:sldId xmlns:r="http://schemas.openxmlformats.org/officeDocument/2006/relationships" id="258" r:id="Reee2830059ea413a"/>
    <p:sldId xmlns:r="http://schemas.openxmlformats.org/officeDocument/2006/relationships" id="259" r:id="R1a46846ba1f646ab"/>
    <p:sldId xmlns:r="http://schemas.openxmlformats.org/officeDocument/2006/relationships" id="260" r:id="R0cbf55fab7514991"/>
    <p:sldId xmlns:r="http://schemas.openxmlformats.org/officeDocument/2006/relationships" id="261" r:id="R86e052e69f5e44de"/>
    <p:sldId xmlns:r="http://schemas.openxmlformats.org/officeDocument/2006/relationships" id="262" r:id="R4c218a56d5d34d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533e3ca874cd1" /><Relationship Type="http://schemas.openxmlformats.org/officeDocument/2006/relationships/slide" Target="/ppt/slides/slide1.xml" Id="R4ada615b2ff848c1" /><Relationship Type="http://schemas.openxmlformats.org/officeDocument/2006/relationships/slide" Target="/ppt/slides/slide2.xml" Id="Rf14d0ad189014451" /><Relationship Type="http://schemas.openxmlformats.org/officeDocument/2006/relationships/slide" Target="/ppt/slides/slide3.xml" Id="Reee2830059ea413a" /><Relationship Type="http://schemas.openxmlformats.org/officeDocument/2006/relationships/slide" Target="/ppt/slides/slide4.xml" Id="R1a46846ba1f646ab" /><Relationship Type="http://schemas.openxmlformats.org/officeDocument/2006/relationships/slide" Target="/ppt/slides/slide5.xml" Id="R0cbf55fab7514991" /><Relationship Type="http://schemas.openxmlformats.org/officeDocument/2006/relationships/slide" Target="/ppt/slides/slide6.xml" Id="R86e052e69f5e44de" /><Relationship Type="http://schemas.openxmlformats.org/officeDocument/2006/relationships/slide" Target="/ppt/slides/slide7.xml" Id="R4c218a56d5d34d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c5e141f5a349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f24859b4449ab" /><Relationship Type="http://schemas.openxmlformats.org/officeDocument/2006/relationships/theme" Target="/ppt/slideMasters/theme/theme1.xml" Id="R61844e74f5c445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4f24859b4449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b20a585654f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b217005ca40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313d5f12642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31540c0414e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1770587224b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77430236b4b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deb268ee645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EQUITATUS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EQUITATUS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5 523 659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20 415 217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20 438 621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TORKILDSEN ERIC VON KOSS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Eric von Koss Torkildsen, Tråkka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921 283 768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