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102342f93644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a2cec7461f489a"/>
  </p:sldMasterIdLst>
  <p:sldIdLst>
    <p:sldId xmlns:r="http://schemas.openxmlformats.org/officeDocument/2006/relationships" id="256" r:id="R75e45fee5ee54a30"/>
    <p:sldId xmlns:r="http://schemas.openxmlformats.org/officeDocument/2006/relationships" id="257" r:id="Recb9e0fad53a4b71"/>
    <p:sldId xmlns:r="http://schemas.openxmlformats.org/officeDocument/2006/relationships" id="258" r:id="R75cb1adc1f464303"/>
    <p:sldId xmlns:r="http://schemas.openxmlformats.org/officeDocument/2006/relationships" id="259" r:id="R7586dec21d56435d"/>
    <p:sldId xmlns:r="http://schemas.openxmlformats.org/officeDocument/2006/relationships" id="260" r:id="Rc433f79d9b86464b"/>
    <p:sldId xmlns:r="http://schemas.openxmlformats.org/officeDocument/2006/relationships" id="261" r:id="Rbcf0eca82517403a"/>
    <p:sldId xmlns:r="http://schemas.openxmlformats.org/officeDocument/2006/relationships" id="262" r:id="R708022ea3f7a4d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2cec7461f489a" /><Relationship Type="http://schemas.openxmlformats.org/officeDocument/2006/relationships/slide" Target="/ppt/slides/slide1.xml" Id="R75e45fee5ee54a30" /><Relationship Type="http://schemas.openxmlformats.org/officeDocument/2006/relationships/slide" Target="/ppt/slides/slide2.xml" Id="Recb9e0fad53a4b71" /><Relationship Type="http://schemas.openxmlformats.org/officeDocument/2006/relationships/slide" Target="/ppt/slides/slide3.xml" Id="R75cb1adc1f464303" /><Relationship Type="http://schemas.openxmlformats.org/officeDocument/2006/relationships/slide" Target="/ppt/slides/slide4.xml" Id="R7586dec21d56435d" /><Relationship Type="http://schemas.openxmlformats.org/officeDocument/2006/relationships/slide" Target="/ppt/slides/slide5.xml" Id="Rc433f79d9b86464b" /><Relationship Type="http://schemas.openxmlformats.org/officeDocument/2006/relationships/slide" Target="/ppt/slides/slide6.xml" Id="Rbcf0eca82517403a" /><Relationship Type="http://schemas.openxmlformats.org/officeDocument/2006/relationships/slide" Target="/ppt/slides/slide7.xml" Id="R708022ea3f7a4d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e21bd9c6a64c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6ebc0e7fb45ea" /><Relationship Type="http://schemas.openxmlformats.org/officeDocument/2006/relationships/theme" Target="/ppt/slideMasters/theme/theme1.xml" Id="R9d8abeaa57e740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36ebc0e7fb45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0f5c45ab441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ee3fe60ef4b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b99a3c19c4e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4e58856204a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cb784a6974e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975616c8947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adfb49db14a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FAVENTE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FAVENTE EIENDOM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6 689 250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27 931 442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 –  32,1 %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EAG HOLDING AS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ADB-Senteret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921 284 055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