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1c39dfd7bc45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bd469f4704dc4"/>
  </p:sldMasterIdLst>
  <p:sldIdLst>
    <p:sldId xmlns:r="http://schemas.openxmlformats.org/officeDocument/2006/relationships" id="256" r:id="Rfb0c50d41cef41e9"/>
    <p:sldId xmlns:r="http://schemas.openxmlformats.org/officeDocument/2006/relationships" id="257" r:id="R78808b62e4cb4efe"/>
    <p:sldId xmlns:r="http://schemas.openxmlformats.org/officeDocument/2006/relationships" id="258" r:id="R8fa99c5960054769"/>
    <p:sldId xmlns:r="http://schemas.openxmlformats.org/officeDocument/2006/relationships" id="259" r:id="Rc563b1c198f946ef"/>
    <p:sldId xmlns:r="http://schemas.openxmlformats.org/officeDocument/2006/relationships" id="260" r:id="Ra5c449a86d794de9"/>
    <p:sldId xmlns:r="http://schemas.openxmlformats.org/officeDocument/2006/relationships" id="261" r:id="R5e1865f2ceb349b3"/>
    <p:sldId xmlns:r="http://schemas.openxmlformats.org/officeDocument/2006/relationships" id="262" r:id="R4f84bfde08a7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bd469f4704dc4" /><Relationship Type="http://schemas.openxmlformats.org/officeDocument/2006/relationships/slide" Target="/ppt/slides/slide1.xml" Id="Rfb0c50d41cef41e9" /><Relationship Type="http://schemas.openxmlformats.org/officeDocument/2006/relationships/slide" Target="/ppt/slides/slide2.xml" Id="R78808b62e4cb4efe" /><Relationship Type="http://schemas.openxmlformats.org/officeDocument/2006/relationships/slide" Target="/ppt/slides/slide3.xml" Id="R8fa99c5960054769" /><Relationship Type="http://schemas.openxmlformats.org/officeDocument/2006/relationships/slide" Target="/ppt/slides/slide4.xml" Id="Rc563b1c198f946ef" /><Relationship Type="http://schemas.openxmlformats.org/officeDocument/2006/relationships/slide" Target="/ppt/slides/slide5.xml" Id="Ra5c449a86d794de9" /><Relationship Type="http://schemas.openxmlformats.org/officeDocument/2006/relationships/slide" Target="/ppt/slides/slide6.xml" Id="R5e1865f2ceb349b3" /><Relationship Type="http://schemas.openxmlformats.org/officeDocument/2006/relationships/slide" Target="/ppt/slides/slide7.xml" Id="R4f84bfde08a7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18710cd1d44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cba8185434575" /><Relationship Type="http://schemas.openxmlformats.org/officeDocument/2006/relationships/theme" Target="/ppt/slideMasters/theme/theme1.xml" Id="R9fee6dfe78844a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cba81854345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a3ea44e85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1bf68e5e6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22caf78b049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2d4f18f93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f02fca5b341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aab956e9d42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b046a06a84a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HEIHA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HEIHA HOLDING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11 568 674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55 941 332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68 891 829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GGH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HUSER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HUSER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Gjerivegen 186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921 284 551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HEIHA HOLDING AS</a:t>
            </a:r>
          </a:p>
        </p:txBody>
      </p:sp>
    </p:spTree>
  </p:cSld>
  <p:clrMapOvr>
    <a:masterClrMapping xmlns:a="http://schemas.openxmlformats.org/drawingml/2006/main"/>
  </p:clrMapOvr>
</p:sld>
</file>