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24a2eb111346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f04df7ff5d4826"/>
  </p:sldMasterIdLst>
  <p:sldIdLst>
    <p:sldId xmlns:r="http://schemas.openxmlformats.org/officeDocument/2006/relationships" id="256" r:id="R2fc584b064f64fd5"/>
    <p:sldId xmlns:r="http://schemas.openxmlformats.org/officeDocument/2006/relationships" id="257" r:id="R5e7bfa0a1ab040fa"/>
    <p:sldId xmlns:r="http://schemas.openxmlformats.org/officeDocument/2006/relationships" id="258" r:id="R8f6ad044fde54d2d"/>
    <p:sldId xmlns:r="http://schemas.openxmlformats.org/officeDocument/2006/relationships" id="259" r:id="R4e8fcb045c4c4d2c"/>
    <p:sldId xmlns:r="http://schemas.openxmlformats.org/officeDocument/2006/relationships" id="260" r:id="R2370eb3f438147be"/>
    <p:sldId xmlns:r="http://schemas.openxmlformats.org/officeDocument/2006/relationships" id="261" r:id="R33bb3e7a3f604e44"/>
    <p:sldId xmlns:r="http://schemas.openxmlformats.org/officeDocument/2006/relationships" id="262" r:id="R1b293903fef746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04df7ff5d4826" /><Relationship Type="http://schemas.openxmlformats.org/officeDocument/2006/relationships/slide" Target="/ppt/slides/slide1.xml" Id="R2fc584b064f64fd5" /><Relationship Type="http://schemas.openxmlformats.org/officeDocument/2006/relationships/slide" Target="/ppt/slides/slide2.xml" Id="R5e7bfa0a1ab040fa" /><Relationship Type="http://schemas.openxmlformats.org/officeDocument/2006/relationships/slide" Target="/ppt/slides/slide3.xml" Id="R8f6ad044fde54d2d" /><Relationship Type="http://schemas.openxmlformats.org/officeDocument/2006/relationships/slide" Target="/ppt/slides/slide4.xml" Id="R4e8fcb045c4c4d2c" /><Relationship Type="http://schemas.openxmlformats.org/officeDocument/2006/relationships/slide" Target="/ppt/slides/slide5.xml" Id="R2370eb3f438147be" /><Relationship Type="http://schemas.openxmlformats.org/officeDocument/2006/relationships/slide" Target="/ppt/slides/slide6.xml" Id="R33bb3e7a3f604e44" /><Relationship Type="http://schemas.openxmlformats.org/officeDocument/2006/relationships/slide" Target="/ppt/slides/slide7.xml" Id="R1b293903fef746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abd19937842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2f3b7937d457f" /><Relationship Type="http://schemas.openxmlformats.org/officeDocument/2006/relationships/theme" Target="/ppt/slideMasters/theme/theme1.xml" Id="R4d698f084d4643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12f3b7937d45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d7dc69dab47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3e1077ef347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15b08932048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a93f1eb604b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11f78076545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29a3375fa4d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9007a93fa44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VT-HOLDING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VT-HOLDING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2 560 413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8 321 599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8 325 363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TOMTUM TOR ATLE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VALHEIM ANNE METTE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Øverbyvegen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921 294 832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VT-HOLDING AS</a:t>
            </a:r>
          </a:p>
        </p:txBody>
      </p:sp>
    </p:spTree>
  </p:cSld>
  <p:clrMapOvr>
    <a:masterClrMapping xmlns:a="http://schemas.openxmlformats.org/drawingml/2006/main"/>
  </p:clrMapOvr>
</p:sld>
</file>