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976c07c86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e3ebeba1cb4949"/>
  </p:sldMasterIdLst>
  <p:sldIdLst>
    <p:sldId xmlns:r="http://schemas.openxmlformats.org/officeDocument/2006/relationships" id="256" r:id="R04f35423c9994133"/>
    <p:sldId xmlns:r="http://schemas.openxmlformats.org/officeDocument/2006/relationships" id="257" r:id="R57f85f22485a414f"/>
    <p:sldId xmlns:r="http://schemas.openxmlformats.org/officeDocument/2006/relationships" id="258" r:id="R5ea72eb4ff26402d"/>
    <p:sldId xmlns:r="http://schemas.openxmlformats.org/officeDocument/2006/relationships" id="259" r:id="Rb849f25711084d42"/>
    <p:sldId xmlns:r="http://schemas.openxmlformats.org/officeDocument/2006/relationships" id="260" r:id="R0aa987413db543a7"/>
    <p:sldId xmlns:r="http://schemas.openxmlformats.org/officeDocument/2006/relationships" id="261" r:id="R1714a495b2eb4bae"/>
    <p:sldId xmlns:r="http://schemas.openxmlformats.org/officeDocument/2006/relationships" id="262" r:id="Rf1be8ee3f3fd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3ebeba1cb4949" /><Relationship Type="http://schemas.openxmlformats.org/officeDocument/2006/relationships/slide" Target="/ppt/slides/slide1.xml" Id="R04f35423c9994133" /><Relationship Type="http://schemas.openxmlformats.org/officeDocument/2006/relationships/slide" Target="/ppt/slides/slide2.xml" Id="R57f85f22485a414f" /><Relationship Type="http://schemas.openxmlformats.org/officeDocument/2006/relationships/slide" Target="/ppt/slides/slide3.xml" Id="R5ea72eb4ff26402d" /><Relationship Type="http://schemas.openxmlformats.org/officeDocument/2006/relationships/slide" Target="/ppt/slides/slide4.xml" Id="Rb849f25711084d42" /><Relationship Type="http://schemas.openxmlformats.org/officeDocument/2006/relationships/slide" Target="/ppt/slides/slide5.xml" Id="R0aa987413db543a7" /><Relationship Type="http://schemas.openxmlformats.org/officeDocument/2006/relationships/slide" Target="/ppt/slides/slide6.xml" Id="R1714a495b2eb4bae" /><Relationship Type="http://schemas.openxmlformats.org/officeDocument/2006/relationships/slide" Target="/ppt/slides/slide7.xml" Id="Rf1be8ee3f3fd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f7c471f53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46f4d502242f4" /><Relationship Type="http://schemas.openxmlformats.org/officeDocument/2006/relationships/theme" Target="/ppt/slideMasters/theme/theme1.xml" Id="R8b5f31f5a826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46f4d5022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7a118ef6a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5efbc3759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7dbb89125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7ce6ba603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30934a84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b6e9d062f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3e6808a6b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TOMTUM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TOMTUM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TOMTUM TAK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TOMTUM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TOMTUM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TOMTUM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27 255 451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1 530 861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11 126 374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TOMTUM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VT-HOLDING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 OLE MARTIN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TOMTUM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921 302 274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TOMTUM TAK AS</a:t>
            </a:r>
          </a:p>
        </p:txBody>
      </p:sp>
    </p:spTree>
  </p:cSld>
  <p:clrMapOvr>
    <a:masterClrMapping xmlns:a="http://schemas.openxmlformats.org/drawingml/2006/main"/>
  </p:clrMapOvr>
</p:sld>
</file>