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9b59fbb82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0c1dc93894d12"/>
  </p:sldMasterIdLst>
  <p:sldIdLst>
    <p:sldId xmlns:r="http://schemas.openxmlformats.org/officeDocument/2006/relationships" id="256" r:id="Rd7b0d66ca92b492c"/>
    <p:sldId xmlns:r="http://schemas.openxmlformats.org/officeDocument/2006/relationships" id="257" r:id="Rd2f9cac93132403a"/>
    <p:sldId xmlns:r="http://schemas.openxmlformats.org/officeDocument/2006/relationships" id="258" r:id="R059f5413d3f24f71"/>
    <p:sldId xmlns:r="http://schemas.openxmlformats.org/officeDocument/2006/relationships" id="259" r:id="Rde59d2f385654eec"/>
    <p:sldId xmlns:r="http://schemas.openxmlformats.org/officeDocument/2006/relationships" id="260" r:id="R5ba17a8b316b4e77"/>
    <p:sldId xmlns:r="http://schemas.openxmlformats.org/officeDocument/2006/relationships" id="261" r:id="R37ec74d9a0004dc2"/>
    <p:sldId xmlns:r="http://schemas.openxmlformats.org/officeDocument/2006/relationships" id="262" r:id="Rc53ed090e11e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0c1dc93894d12" /><Relationship Type="http://schemas.openxmlformats.org/officeDocument/2006/relationships/slide" Target="/ppt/slides/slide1.xml" Id="Rd7b0d66ca92b492c" /><Relationship Type="http://schemas.openxmlformats.org/officeDocument/2006/relationships/slide" Target="/ppt/slides/slide2.xml" Id="Rd2f9cac93132403a" /><Relationship Type="http://schemas.openxmlformats.org/officeDocument/2006/relationships/slide" Target="/ppt/slides/slide3.xml" Id="R059f5413d3f24f71" /><Relationship Type="http://schemas.openxmlformats.org/officeDocument/2006/relationships/slide" Target="/ppt/slides/slide4.xml" Id="Rde59d2f385654eec" /><Relationship Type="http://schemas.openxmlformats.org/officeDocument/2006/relationships/slide" Target="/ppt/slides/slide5.xml" Id="R5ba17a8b316b4e77" /><Relationship Type="http://schemas.openxmlformats.org/officeDocument/2006/relationships/slide" Target="/ppt/slides/slide6.xml" Id="R37ec74d9a0004dc2" /><Relationship Type="http://schemas.openxmlformats.org/officeDocument/2006/relationships/slide" Target="/ppt/slides/slide7.xml" Id="Rc53ed090e11e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f5757f002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7092f1714f49" /><Relationship Type="http://schemas.openxmlformats.org/officeDocument/2006/relationships/theme" Target="/ppt/slideMasters/theme/theme1.xml" Id="R306f00b7ec5e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67092f171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5b3a5c798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ebf8e066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d1163b2be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7fee27a1c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c4cebcaf6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f19c3ccde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28d695d5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