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299f9ee4914d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7f50b64d69428d"/>
  </p:sldMasterIdLst>
  <p:sldIdLst>
    <p:sldId xmlns:r="http://schemas.openxmlformats.org/officeDocument/2006/relationships" id="256" r:id="R28421e1f239d4867"/>
    <p:sldId xmlns:r="http://schemas.openxmlformats.org/officeDocument/2006/relationships" id="257" r:id="R4da6ad61c8f044e6"/>
    <p:sldId xmlns:r="http://schemas.openxmlformats.org/officeDocument/2006/relationships" id="258" r:id="R1eeff5614abf4ab8"/>
    <p:sldId xmlns:r="http://schemas.openxmlformats.org/officeDocument/2006/relationships" id="259" r:id="R0bf2493f4084454c"/>
    <p:sldId xmlns:r="http://schemas.openxmlformats.org/officeDocument/2006/relationships" id="260" r:id="Rdd003af42c8242c0"/>
    <p:sldId xmlns:r="http://schemas.openxmlformats.org/officeDocument/2006/relationships" id="261" r:id="Rd51fa35741644fec"/>
    <p:sldId xmlns:r="http://schemas.openxmlformats.org/officeDocument/2006/relationships" id="262" r:id="Rd7cf9d77d6cd43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7f50b64d69428d" /><Relationship Type="http://schemas.openxmlformats.org/officeDocument/2006/relationships/slide" Target="/ppt/slides/slide1.xml" Id="R28421e1f239d4867" /><Relationship Type="http://schemas.openxmlformats.org/officeDocument/2006/relationships/slide" Target="/ppt/slides/slide2.xml" Id="R4da6ad61c8f044e6" /><Relationship Type="http://schemas.openxmlformats.org/officeDocument/2006/relationships/slide" Target="/ppt/slides/slide3.xml" Id="R1eeff5614abf4ab8" /><Relationship Type="http://schemas.openxmlformats.org/officeDocument/2006/relationships/slide" Target="/ppt/slides/slide4.xml" Id="R0bf2493f4084454c" /><Relationship Type="http://schemas.openxmlformats.org/officeDocument/2006/relationships/slide" Target="/ppt/slides/slide5.xml" Id="Rdd003af42c8242c0" /><Relationship Type="http://schemas.openxmlformats.org/officeDocument/2006/relationships/slide" Target="/ppt/slides/slide6.xml" Id="Rd51fa35741644fec" /><Relationship Type="http://schemas.openxmlformats.org/officeDocument/2006/relationships/slide" Target="/ppt/slides/slide7.xml" Id="Rd7cf9d77d6cd43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013a9ced14e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57fc4c72245ef" /><Relationship Type="http://schemas.openxmlformats.org/officeDocument/2006/relationships/theme" Target="/ppt/slideMasters/theme/theme1.xml" Id="R28de3463b0d24a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757fc4c72245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7c7fbfb0b43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59be1f5c343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1766a367842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3fa8d82324a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5c804944a4d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68510713f43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44846117840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EIQON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EIQON HOLDING AS ble etablert [år] og holder til i Lierstranda.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735 312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1 821 711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2 863 485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26 210 702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 GRUPPEN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eiqon.no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921 327 668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HOLDING AS</a:t>
            </a:r>
          </a:p>
        </p:txBody>
      </p:sp>
    </p:spTree>
  </p:cSld>
  <p:clrMapOvr>
    <a:masterClrMapping xmlns:a="http://schemas.openxmlformats.org/drawingml/2006/main"/>
  </p:clrMapOvr>
</p:sld>
</file>