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93e8b44fc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3103c62fd4c2b"/>
  </p:sldMasterIdLst>
  <p:sldIdLst>
    <p:sldId xmlns:r="http://schemas.openxmlformats.org/officeDocument/2006/relationships" id="256" r:id="Rf7dd2f00ece64830"/>
    <p:sldId xmlns:r="http://schemas.openxmlformats.org/officeDocument/2006/relationships" id="257" r:id="Rb614cde8102e4e2b"/>
    <p:sldId xmlns:r="http://schemas.openxmlformats.org/officeDocument/2006/relationships" id="258" r:id="R0ea22b13cc3b4c2b"/>
    <p:sldId xmlns:r="http://schemas.openxmlformats.org/officeDocument/2006/relationships" id="259" r:id="Ra6a15595da4c4761"/>
    <p:sldId xmlns:r="http://schemas.openxmlformats.org/officeDocument/2006/relationships" id="260" r:id="R689966073b84447b"/>
    <p:sldId xmlns:r="http://schemas.openxmlformats.org/officeDocument/2006/relationships" id="261" r:id="Re2d98b6afde5478c"/>
    <p:sldId xmlns:r="http://schemas.openxmlformats.org/officeDocument/2006/relationships" id="262" r:id="Re69dfe2e0c48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3103c62fd4c2b" /><Relationship Type="http://schemas.openxmlformats.org/officeDocument/2006/relationships/slide" Target="/ppt/slides/slide1.xml" Id="Rf7dd2f00ece64830" /><Relationship Type="http://schemas.openxmlformats.org/officeDocument/2006/relationships/slide" Target="/ppt/slides/slide2.xml" Id="Rb614cde8102e4e2b" /><Relationship Type="http://schemas.openxmlformats.org/officeDocument/2006/relationships/slide" Target="/ppt/slides/slide3.xml" Id="R0ea22b13cc3b4c2b" /><Relationship Type="http://schemas.openxmlformats.org/officeDocument/2006/relationships/slide" Target="/ppt/slides/slide4.xml" Id="Ra6a15595da4c4761" /><Relationship Type="http://schemas.openxmlformats.org/officeDocument/2006/relationships/slide" Target="/ppt/slides/slide5.xml" Id="R689966073b84447b" /><Relationship Type="http://schemas.openxmlformats.org/officeDocument/2006/relationships/slide" Target="/ppt/slides/slide6.xml" Id="Re2d98b6afde5478c" /><Relationship Type="http://schemas.openxmlformats.org/officeDocument/2006/relationships/slide" Target="/ppt/slides/slide7.xml" Id="Re69dfe2e0c48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5237a8909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4bc8df6b043ab" /><Relationship Type="http://schemas.openxmlformats.org/officeDocument/2006/relationships/theme" Target="/ppt/slideMasters/theme/theme1.xml" Id="R6cdf8527753a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4bc8df6b0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e533c986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664b2a1f7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3ec6cb4fc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554053b7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d824e7e02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23b6633c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4f113f6a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LANDSKAPSKOLLEKTIVET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LANDSKAPSKOLLEKTIVET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LANDSKAPSKOLLEKTIVET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LANDSKAPSKOLLEKTIVET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LANDSKAPSKOLLEKTIVET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LANDSKAPSKOLLEKTIVET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2 822 196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1 573 567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LANDSKAPSKOLLEKTIVET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KIHLE LOTTE MALENE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FRODE BJÆRUM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WIKE ANE LAUVE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LANDSKAPSKOLLEKTIVET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Aagaards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28 73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post@landskapskollektivet.no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www.landskapskollektivet.no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LANDSKAPSKOLLEKTIVET AS</a:t>
            </a:r>
          </a:p>
        </p:txBody>
      </p:sp>
    </p:spTree>
  </p:cSld>
  <p:clrMapOvr>
    <a:masterClrMapping xmlns:a="http://schemas.openxmlformats.org/drawingml/2006/main"/>
  </p:clrMapOvr>
</p:sld>
</file>