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d17de7d8e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ca1ef8e2b4b4f"/>
  </p:sldMasterIdLst>
  <p:sldIdLst>
    <p:sldId xmlns:r="http://schemas.openxmlformats.org/officeDocument/2006/relationships" id="256" r:id="R3c1b0cb532314100"/>
    <p:sldId xmlns:r="http://schemas.openxmlformats.org/officeDocument/2006/relationships" id="257" r:id="R90052e3a6b9643e9"/>
    <p:sldId xmlns:r="http://schemas.openxmlformats.org/officeDocument/2006/relationships" id="258" r:id="Ra07a9a28231443ca"/>
    <p:sldId xmlns:r="http://schemas.openxmlformats.org/officeDocument/2006/relationships" id="259" r:id="R86207fd7756f48c0"/>
    <p:sldId xmlns:r="http://schemas.openxmlformats.org/officeDocument/2006/relationships" id="260" r:id="Rf340698358b84a5c"/>
    <p:sldId xmlns:r="http://schemas.openxmlformats.org/officeDocument/2006/relationships" id="261" r:id="R373a2fd36083465d"/>
    <p:sldId xmlns:r="http://schemas.openxmlformats.org/officeDocument/2006/relationships" id="262" r:id="Rcd53a42764e44d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ca1ef8e2b4b4f" /><Relationship Type="http://schemas.openxmlformats.org/officeDocument/2006/relationships/slide" Target="/ppt/slides/slide1.xml" Id="R3c1b0cb532314100" /><Relationship Type="http://schemas.openxmlformats.org/officeDocument/2006/relationships/slide" Target="/ppt/slides/slide2.xml" Id="R90052e3a6b9643e9" /><Relationship Type="http://schemas.openxmlformats.org/officeDocument/2006/relationships/slide" Target="/ppt/slides/slide3.xml" Id="Ra07a9a28231443ca" /><Relationship Type="http://schemas.openxmlformats.org/officeDocument/2006/relationships/slide" Target="/ppt/slides/slide4.xml" Id="R86207fd7756f48c0" /><Relationship Type="http://schemas.openxmlformats.org/officeDocument/2006/relationships/slide" Target="/ppt/slides/slide5.xml" Id="Rf340698358b84a5c" /><Relationship Type="http://schemas.openxmlformats.org/officeDocument/2006/relationships/slide" Target="/ppt/slides/slide6.xml" Id="R373a2fd36083465d" /><Relationship Type="http://schemas.openxmlformats.org/officeDocument/2006/relationships/slide" Target="/ppt/slides/slide7.xml" Id="Rcd53a42764e44d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0b805eef8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adb1227744771" /><Relationship Type="http://schemas.openxmlformats.org/officeDocument/2006/relationships/theme" Target="/ppt/slideMasters/theme/theme1.xml" Id="Recdb075eb58e4c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adb122774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c87eb3ed149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ad2be5db2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de903934f45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acef2609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68062256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89baaf1f44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15ff0af78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ECTECH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SIGURD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Storbotn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921 331 088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