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f2afc39e3842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4615447ddc486e"/>
  </p:sldMasterIdLst>
  <p:sldIdLst>
    <p:sldId xmlns:r="http://schemas.openxmlformats.org/officeDocument/2006/relationships" id="256" r:id="R3aad040460434b59"/>
    <p:sldId xmlns:r="http://schemas.openxmlformats.org/officeDocument/2006/relationships" id="257" r:id="Ra2e6b32b4bfc449c"/>
    <p:sldId xmlns:r="http://schemas.openxmlformats.org/officeDocument/2006/relationships" id="258" r:id="R801a4d8f70994038"/>
    <p:sldId xmlns:r="http://schemas.openxmlformats.org/officeDocument/2006/relationships" id="259" r:id="R0cc68dcaf7824734"/>
    <p:sldId xmlns:r="http://schemas.openxmlformats.org/officeDocument/2006/relationships" id="260" r:id="Re3b80e7a688241d6"/>
    <p:sldId xmlns:r="http://schemas.openxmlformats.org/officeDocument/2006/relationships" id="261" r:id="R960bc0247b714174"/>
    <p:sldId xmlns:r="http://schemas.openxmlformats.org/officeDocument/2006/relationships" id="262" r:id="R9ba992b602424f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615447ddc486e" /><Relationship Type="http://schemas.openxmlformats.org/officeDocument/2006/relationships/slide" Target="/ppt/slides/slide1.xml" Id="R3aad040460434b59" /><Relationship Type="http://schemas.openxmlformats.org/officeDocument/2006/relationships/slide" Target="/ppt/slides/slide2.xml" Id="Ra2e6b32b4bfc449c" /><Relationship Type="http://schemas.openxmlformats.org/officeDocument/2006/relationships/slide" Target="/ppt/slides/slide3.xml" Id="R801a4d8f70994038" /><Relationship Type="http://schemas.openxmlformats.org/officeDocument/2006/relationships/slide" Target="/ppt/slides/slide4.xml" Id="R0cc68dcaf7824734" /><Relationship Type="http://schemas.openxmlformats.org/officeDocument/2006/relationships/slide" Target="/ppt/slides/slide5.xml" Id="Re3b80e7a688241d6" /><Relationship Type="http://schemas.openxmlformats.org/officeDocument/2006/relationships/slide" Target="/ppt/slides/slide6.xml" Id="R960bc0247b714174" /><Relationship Type="http://schemas.openxmlformats.org/officeDocument/2006/relationships/slide" Target="/ppt/slides/slide7.xml" Id="R9ba992b602424f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fae9f817d949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246d37f294308" /><Relationship Type="http://schemas.openxmlformats.org/officeDocument/2006/relationships/theme" Target="/ppt/slideMasters/theme/theme1.xml" Id="R3f50c7937faa4b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8246d37f2943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3f85c78e944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7def5e4f64f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e82694dd845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13faf5f0f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991df18ec40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924cb1f5a48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f8966f7034c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OSLO-BYGGENTREPRENØR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OSLO-BYGGENTREPRENØR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OSLO-BYGGENTREPRENØR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OSLO-BYGGENTREPRENØR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OSLO-BYGGENTREPRENØR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OSLO-BYGGENTREPRENØR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6 319 123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449 711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347 375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516 709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OSLO-BYGGENTREPRENØR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NOVOSLAVSKIS JAROSLAVAS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OSLO-BYGGENTREPRENØR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Bekkedalsgutua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2052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921 331 932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OSLO-BYGGENTREPRENØR AS</a:t>
            </a:r>
          </a:p>
        </p:txBody>
      </p:sp>
    </p:spTree>
  </p:cSld>
  <p:clrMapOvr>
    <a:masterClrMapping xmlns:a="http://schemas.openxmlformats.org/drawingml/2006/main"/>
  </p:clrMapOvr>
</p:sld>
</file>