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c16e6e047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5d39576a84da7"/>
  </p:sldMasterIdLst>
  <p:sldIdLst>
    <p:sldId xmlns:r="http://schemas.openxmlformats.org/officeDocument/2006/relationships" id="256" r:id="R95872988eeef4502"/>
    <p:sldId xmlns:r="http://schemas.openxmlformats.org/officeDocument/2006/relationships" id="257" r:id="R6039bc049f5949b5"/>
    <p:sldId xmlns:r="http://schemas.openxmlformats.org/officeDocument/2006/relationships" id="258" r:id="R1a0079f135194633"/>
    <p:sldId xmlns:r="http://schemas.openxmlformats.org/officeDocument/2006/relationships" id="259" r:id="Rf7a53dfa47fd46fe"/>
    <p:sldId xmlns:r="http://schemas.openxmlformats.org/officeDocument/2006/relationships" id="260" r:id="R393306175d074cd6"/>
    <p:sldId xmlns:r="http://schemas.openxmlformats.org/officeDocument/2006/relationships" id="261" r:id="R0a32423a72c44460"/>
    <p:sldId xmlns:r="http://schemas.openxmlformats.org/officeDocument/2006/relationships" id="262" r:id="Re85ab1b51f38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5d39576a84da7" /><Relationship Type="http://schemas.openxmlformats.org/officeDocument/2006/relationships/slide" Target="/ppt/slides/slide1.xml" Id="R95872988eeef4502" /><Relationship Type="http://schemas.openxmlformats.org/officeDocument/2006/relationships/slide" Target="/ppt/slides/slide2.xml" Id="R6039bc049f5949b5" /><Relationship Type="http://schemas.openxmlformats.org/officeDocument/2006/relationships/slide" Target="/ppt/slides/slide3.xml" Id="R1a0079f135194633" /><Relationship Type="http://schemas.openxmlformats.org/officeDocument/2006/relationships/slide" Target="/ppt/slides/slide4.xml" Id="Rf7a53dfa47fd46fe" /><Relationship Type="http://schemas.openxmlformats.org/officeDocument/2006/relationships/slide" Target="/ppt/slides/slide5.xml" Id="R393306175d074cd6" /><Relationship Type="http://schemas.openxmlformats.org/officeDocument/2006/relationships/slide" Target="/ppt/slides/slide6.xml" Id="R0a32423a72c44460" /><Relationship Type="http://schemas.openxmlformats.org/officeDocument/2006/relationships/slide" Target="/ppt/slides/slide7.xml" Id="Re85ab1b51f38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9dccfc768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4fc0ec634737" /><Relationship Type="http://schemas.openxmlformats.org/officeDocument/2006/relationships/theme" Target="/ppt/slideMasters/theme/theme1.xml" Id="R7a3eb426a0f5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b4fc0ec63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be93a430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306c0967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a5ed6029049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dfc725a85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d9206235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280b7e3e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d46304bad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ANLEGGSBISTAND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ANLEGGSBISTAND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5 834 380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Klemmavegen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921 332 343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ANLEGGSBISTAND AS</a:t>
            </a:r>
          </a:p>
        </p:txBody>
      </p:sp>
    </p:spTree>
  </p:cSld>
  <p:clrMapOvr>
    <a:masterClrMapping xmlns:a="http://schemas.openxmlformats.org/drawingml/2006/main"/>
  </p:clrMapOvr>
</p:sld>
</file>