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05d31d65cb4d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91afdfe2d14851"/>
  </p:sldMasterIdLst>
  <p:sldIdLst>
    <p:sldId xmlns:r="http://schemas.openxmlformats.org/officeDocument/2006/relationships" id="256" r:id="R89d9aca06dbf4e76"/>
    <p:sldId xmlns:r="http://schemas.openxmlformats.org/officeDocument/2006/relationships" id="257" r:id="R4f4127afa0514903"/>
    <p:sldId xmlns:r="http://schemas.openxmlformats.org/officeDocument/2006/relationships" id="258" r:id="Rbdb8fee41ce54f5b"/>
    <p:sldId xmlns:r="http://schemas.openxmlformats.org/officeDocument/2006/relationships" id="259" r:id="R718e498055d94b9b"/>
    <p:sldId xmlns:r="http://schemas.openxmlformats.org/officeDocument/2006/relationships" id="260" r:id="R0744ac620fa24c41"/>
    <p:sldId xmlns:r="http://schemas.openxmlformats.org/officeDocument/2006/relationships" id="261" r:id="R052342051cf44bb2"/>
    <p:sldId xmlns:r="http://schemas.openxmlformats.org/officeDocument/2006/relationships" id="262" r:id="Re6f794e895ed41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91afdfe2d14851" /><Relationship Type="http://schemas.openxmlformats.org/officeDocument/2006/relationships/slide" Target="/ppt/slides/slide1.xml" Id="R89d9aca06dbf4e76" /><Relationship Type="http://schemas.openxmlformats.org/officeDocument/2006/relationships/slide" Target="/ppt/slides/slide2.xml" Id="R4f4127afa0514903" /><Relationship Type="http://schemas.openxmlformats.org/officeDocument/2006/relationships/slide" Target="/ppt/slides/slide3.xml" Id="Rbdb8fee41ce54f5b" /><Relationship Type="http://schemas.openxmlformats.org/officeDocument/2006/relationships/slide" Target="/ppt/slides/slide4.xml" Id="R718e498055d94b9b" /><Relationship Type="http://schemas.openxmlformats.org/officeDocument/2006/relationships/slide" Target="/ppt/slides/slide5.xml" Id="R0744ac620fa24c41" /><Relationship Type="http://schemas.openxmlformats.org/officeDocument/2006/relationships/slide" Target="/ppt/slides/slide6.xml" Id="R052342051cf44bb2" /><Relationship Type="http://schemas.openxmlformats.org/officeDocument/2006/relationships/slide" Target="/ppt/slides/slide7.xml" Id="Re6f794e895ed41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6760ef758a42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43727cd444c72" /><Relationship Type="http://schemas.openxmlformats.org/officeDocument/2006/relationships/theme" Target="/ppt/slideMasters/theme/theme1.xml" Id="R1e7aaeeb7f2047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343727cd444c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39afde21949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c045da42940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123b9e60048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2c698ee464f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46d2755e04d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98e14866d40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931ceea9c4d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EVJE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 BYGG AS ble etablert [år] og holder til i Evje.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23 994 319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−653 265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−321 670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11 638 189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14 662 108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ØT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4735 Evje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post@evjebygg.no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921 333 919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 BYGG AS</a:t>
            </a:r>
          </a:p>
        </p:txBody>
      </p:sp>
    </p:spTree>
  </p:cSld>
  <p:clrMapOvr>
    <a:masterClrMapping xmlns:a="http://schemas.openxmlformats.org/drawingml/2006/main"/>
  </p:clrMapOvr>
</p:sld>
</file>