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173853531f24b7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e4022588f474a37"/>
  </p:sldMasterIdLst>
  <p:sldIdLst>
    <p:sldId xmlns:r="http://schemas.openxmlformats.org/officeDocument/2006/relationships" id="256" r:id="R8e5984b201414084"/>
    <p:sldId xmlns:r="http://schemas.openxmlformats.org/officeDocument/2006/relationships" id="257" r:id="R2850c8a8f1274c25"/>
    <p:sldId xmlns:r="http://schemas.openxmlformats.org/officeDocument/2006/relationships" id="258" r:id="Rea5e6ad13f0e4bb2"/>
    <p:sldId xmlns:r="http://schemas.openxmlformats.org/officeDocument/2006/relationships" id="259" r:id="Ra1000f8e8664400c"/>
    <p:sldId xmlns:r="http://schemas.openxmlformats.org/officeDocument/2006/relationships" id="260" r:id="R74ebf771e8b94c2b"/>
    <p:sldId xmlns:r="http://schemas.openxmlformats.org/officeDocument/2006/relationships" id="261" r:id="R85552553290b42ea"/>
    <p:sldId xmlns:r="http://schemas.openxmlformats.org/officeDocument/2006/relationships" id="262" r:id="R5f9ef1e9bc78487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e4022588f474a37" /><Relationship Type="http://schemas.openxmlformats.org/officeDocument/2006/relationships/slide" Target="/ppt/slides/slide1.xml" Id="R8e5984b201414084" /><Relationship Type="http://schemas.openxmlformats.org/officeDocument/2006/relationships/slide" Target="/ppt/slides/slide2.xml" Id="R2850c8a8f1274c25" /><Relationship Type="http://schemas.openxmlformats.org/officeDocument/2006/relationships/slide" Target="/ppt/slides/slide3.xml" Id="Rea5e6ad13f0e4bb2" /><Relationship Type="http://schemas.openxmlformats.org/officeDocument/2006/relationships/slide" Target="/ppt/slides/slide4.xml" Id="Ra1000f8e8664400c" /><Relationship Type="http://schemas.openxmlformats.org/officeDocument/2006/relationships/slide" Target="/ppt/slides/slide5.xml" Id="R74ebf771e8b94c2b" /><Relationship Type="http://schemas.openxmlformats.org/officeDocument/2006/relationships/slide" Target="/ppt/slides/slide6.xml" Id="R85552553290b42ea" /><Relationship Type="http://schemas.openxmlformats.org/officeDocument/2006/relationships/slide" Target="/ppt/slides/slide7.xml" Id="R5f9ef1e9bc78487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c83bbc2045b499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6fe1fa28964692" /><Relationship Type="http://schemas.openxmlformats.org/officeDocument/2006/relationships/theme" Target="/ppt/slideMasters/theme/theme1.xml" Id="R556c8adbe9c8423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f6fe1fa2896469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29c6a908fb4fd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757de7482f458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8b1769bb6349d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b5ac40de16413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2844e96f0a425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13a6ce3583446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1b44ec825d49f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REKNES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REKNES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REKNES HOLDING AS ble etablert [år] og holder til i Langevåg.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REKNES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REKNES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REKNES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−118 711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23 452 836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29 718 061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32 226 288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REKNES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KARL-INGE REKNES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REKNES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Stølhaugbrauta 49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6030 Langevåg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921 337 795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REKNES HOLDING AS</a:t>
            </a:r>
          </a:p>
        </p:txBody>
      </p:sp>
    </p:spTree>
  </p:cSld>
  <p:clrMapOvr>
    <a:masterClrMapping xmlns:a="http://schemas.openxmlformats.org/drawingml/2006/main"/>
  </p:clrMapOvr>
</p:sld>
</file>