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82f850ea9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a0eac61aa4ed6"/>
  </p:sldMasterIdLst>
  <p:sldIdLst>
    <p:sldId xmlns:r="http://schemas.openxmlformats.org/officeDocument/2006/relationships" id="256" r:id="R0cbdd6d8213a475c"/>
    <p:sldId xmlns:r="http://schemas.openxmlformats.org/officeDocument/2006/relationships" id="257" r:id="R593c157af7244bcb"/>
    <p:sldId xmlns:r="http://schemas.openxmlformats.org/officeDocument/2006/relationships" id="258" r:id="R4edeeb1c612f4381"/>
    <p:sldId xmlns:r="http://schemas.openxmlformats.org/officeDocument/2006/relationships" id="259" r:id="R1c70f73fea3d42ed"/>
    <p:sldId xmlns:r="http://schemas.openxmlformats.org/officeDocument/2006/relationships" id="260" r:id="R572201ed3ca14c3b"/>
    <p:sldId xmlns:r="http://schemas.openxmlformats.org/officeDocument/2006/relationships" id="261" r:id="R2f12dd28c4a04981"/>
    <p:sldId xmlns:r="http://schemas.openxmlformats.org/officeDocument/2006/relationships" id="262" r:id="R7a112b778a7b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a0eac61aa4ed6" /><Relationship Type="http://schemas.openxmlformats.org/officeDocument/2006/relationships/slide" Target="/ppt/slides/slide1.xml" Id="R0cbdd6d8213a475c" /><Relationship Type="http://schemas.openxmlformats.org/officeDocument/2006/relationships/slide" Target="/ppt/slides/slide2.xml" Id="R593c157af7244bcb" /><Relationship Type="http://schemas.openxmlformats.org/officeDocument/2006/relationships/slide" Target="/ppt/slides/slide3.xml" Id="R4edeeb1c612f4381" /><Relationship Type="http://schemas.openxmlformats.org/officeDocument/2006/relationships/slide" Target="/ppt/slides/slide4.xml" Id="R1c70f73fea3d42ed" /><Relationship Type="http://schemas.openxmlformats.org/officeDocument/2006/relationships/slide" Target="/ppt/slides/slide5.xml" Id="R572201ed3ca14c3b" /><Relationship Type="http://schemas.openxmlformats.org/officeDocument/2006/relationships/slide" Target="/ppt/slides/slide6.xml" Id="R2f12dd28c4a04981" /><Relationship Type="http://schemas.openxmlformats.org/officeDocument/2006/relationships/slide" Target="/ppt/slides/slide7.xml" Id="R7a112b778a7b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e017fa97b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c4eda76342ef" /><Relationship Type="http://schemas.openxmlformats.org/officeDocument/2006/relationships/theme" Target="/ppt/slideMasters/theme/theme1.xml" Id="R242fe60649a0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6c4eda763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93b9466d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0c3c1fe6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d1536e74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722af3bd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48842f94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49d0b9f9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b54be978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CORENS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3 797 543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6 967 673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12 405 418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DAAE STORMO AS  –  34,4 %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NERD AS  –  34,4 %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JFB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JTN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921 350 031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CORENS AS</a:t>
            </a:r>
          </a:p>
        </p:txBody>
      </p:sp>
    </p:spTree>
  </p:cSld>
  <p:clrMapOvr>
    <a:masterClrMapping xmlns:a="http://schemas.openxmlformats.org/drawingml/2006/main"/>
  </p:clrMapOvr>
</p:sld>
</file>