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137e34cd3041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da34af4e484784"/>
  </p:sldMasterIdLst>
  <p:sldIdLst>
    <p:sldId xmlns:r="http://schemas.openxmlformats.org/officeDocument/2006/relationships" id="256" r:id="Rc5b009a2dc36462a"/>
    <p:sldId xmlns:r="http://schemas.openxmlformats.org/officeDocument/2006/relationships" id="257" r:id="R55b1d069221f4ced"/>
    <p:sldId xmlns:r="http://schemas.openxmlformats.org/officeDocument/2006/relationships" id="258" r:id="Re6f2d6abe40b4d6f"/>
    <p:sldId xmlns:r="http://schemas.openxmlformats.org/officeDocument/2006/relationships" id="259" r:id="R3b612eda579b4053"/>
    <p:sldId xmlns:r="http://schemas.openxmlformats.org/officeDocument/2006/relationships" id="260" r:id="R81ca771f465c4f15"/>
    <p:sldId xmlns:r="http://schemas.openxmlformats.org/officeDocument/2006/relationships" id="261" r:id="R87042a6a1ec34f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da34af4e484784" /><Relationship Type="http://schemas.openxmlformats.org/officeDocument/2006/relationships/slide" Target="/ppt/slides/slide1.xml" Id="Rc5b009a2dc36462a" /><Relationship Type="http://schemas.openxmlformats.org/officeDocument/2006/relationships/slide" Target="/ppt/slides/slide2.xml" Id="R55b1d069221f4ced" /><Relationship Type="http://schemas.openxmlformats.org/officeDocument/2006/relationships/slide" Target="/ppt/slides/slide3.xml" Id="Re6f2d6abe40b4d6f" /><Relationship Type="http://schemas.openxmlformats.org/officeDocument/2006/relationships/slide" Target="/ppt/slides/slide4.xml" Id="R3b612eda579b4053" /><Relationship Type="http://schemas.openxmlformats.org/officeDocument/2006/relationships/slide" Target="/ppt/slides/slide5.xml" Id="R81ca771f465c4f15" /><Relationship Type="http://schemas.openxmlformats.org/officeDocument/2006/relationships/slide" Target="/ppt/slides/slide6.xml" Id="R87042a6a1ec34f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25e996c7b14e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82a3a91104b76" /><Relationship Type="http://schemas.openxmlformats.org/officeDocument/2006/relationships/theme" Target="/ppt/slideMasters/theme/theme1.xml" Id="Rf9ca38fd7d3447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882a3a91104b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9041365864d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80d9fb63345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6c14158ad43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00c49b5464d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0db207f0045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67f0d6bd440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 DIG VESTFOLD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DIG VESTFOLD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DIG VESTFOLD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DIG VESTFOLD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DIG VESTFOLD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DIG VESTFOLD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Hegdalveien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3261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921 359 721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DIG VESTFOLD AS</a:t>
            </a:r>
          </a:p>
        </p:txBody>
      </p:sp>
    </p:spTree>
  </p:cSld>
  <p:clrMapOvr>
    <a:masterClrMapping xmlns:a="http://schemas.openxmlformats.org/drawingml/2006/main"/>
  </p:clrMapOvr>
</p:sld>
</file>