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e65b37560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463af061541ee"/>
  </p:sldMasterIdLst>
  <p:sldIdLst>
    <p:sldId xmlns:r="http://schemas.openxmlformats.org/officeDocument/2006/relationships" id="256" r:id="R78e0b5f4fd3549a0"/>
    <p:sldId xmlns:r="http://schemas.openxmlformats.org/officeDocument/2006/relationships" id="257" r:id="Re8be8107b656488c"/>
    <p:sldId xmlns:r="http://schemas.openxmlformats.org/officeDocument/2006/relationships" id="258" r:id="R72172d633ca64e4f"/>
    <p:sldId xmlns:r="http://schemas.openxmlformats.org/officeDocument/2006/relationships" id="259" r:id="R675db8384de2456d"/>
    <p:sldId xmlns:r="http://schemas.openxmlformats.org/officeDocument/2006/relationships" id="260" r:id="R7d69da5685af427d"/>
    <p:sldId xmlns:r="http://schemas.openxmlformats.org/officeDocument/2006/relationships" id="261" r:id="R4dd30e9d008a4eff"/>
    <p:sldId xmlns:r="http://schemas.openxmlformats.org/officeDocument/2006/relationships" id="262" r:id="R9a5e8cf68acd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463af061541ee" /><Relationship Type="http://schemas.openxmlformats.org/officeDocument/2006/relationships/slide" Target="/ppt/slides/slide1.xml" Id="R78e0b5f4fd3549a0" /><Relationship Type="http://schemas.openxmlformats.org/officeDocument/2006/relationships/slide" Target="/ppt/slides/slide2.xml" Id="Re8be8107b656488c" /><Relationship Type="http://schemas.openxmlformats.org/officeDocument/2006/relationships/slide" Target="/ppt/slides/slide3.xml" Id="R72172d633ca64e4f" /><Relationship Type="http://schemas.openxmlformats.org/officeDocument/2006/relationships/slide" Target="/ppt/slides/slide4.xml" Id="R675db8384de2456d" /><Relationship Type="http://schemas.openxmlformats.org/officeDocument/2006/relationships/slide" Target="/ppt/slides/slide5.xml" Id="R7d69da5685af427d" /><Relationship Type="http://schemas.openxmlformats.org/officeDocument/2006/relationships/slide" Target="/ppt/slides/slide6.xml" Id="R4dd30e9d008a4eff" /><Relationship Type="http://schemas.openxmlformats.org/officeDocument/2006/relationships/slide" Target="/ppt/slides/slide7.xml" Id="R9a5e8cf68acd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261e1fc72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d370cf2874aac" /><Relationship Type="http://schemas.openxmlformats.org/officeDocument/2006/relationships/theme" Target="/ppt/slideMasters/theme/theme1.xml" Id="Raf7b08687842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d370cf287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a6b9b375d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5bb436f12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475919f43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a776ca96f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1d06608b7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886cb5f2c4c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3816a5cf4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PHINOOR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PHINOOR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 IVAR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Ivar Andreas Forn, Bodinveien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921 360 347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