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f09b278fc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91fe130aa420f"/>
  </p:sldMasterIdLst>
  <p:sldIdLst>
    <p:sldId xmlns:r="http://schemas.openxmlformats.org/officeDocument/2006/relationships" id="256" r:id="Rb4083317948e4a24"/>
    <p:sldId xmlns:r="http://schemas.openxmlformats.org/officeDocument/2006/relationships" id="257" r:id="R66d7efe84c084d61"/>
    <p:sldId xmlns:r="http://schemas.openxmlformats.org/officeDocument/2006/relationships" id="258" r:id="Rf283276de15745e2"/>
    <p:sldId xmlns:r="http://schemas.openxmlformats.org/officeDocument/2006/relationships" id="259" r:id="Rbb1db73b114d4946"/>
    <p:sldId xmlns:r="http://schemas.openxmlformats.org/officeDocument/2006/relationships" id="260" r:id="Ra6e3df9f12d6436b"/>
    <p:sldId xmlns:r="http://schemas.openxmlformats.org/officeDocument/2006/relationships" id="261" r:id="Rd4048227d08c44d7"/>
    <p:sldId xmlns:r="http://schemas.openxmlformats.org/officeDocument/2006/relationships" id="262" r:id="R48d9d4239dbb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91fe130aa420f" /><Relationship Type="http://schemas.openxmlformats.org/officeDocument/2006/relationships/slide" Target="/ppt/slides/slide1.xml" Id="Rb4083317948e4a24" /><Relationship Type="http://schemas.openxmlformats.org/officeDocument/2006/relationships/slide" Target="/ppt/slides/slide2.xml" Id="R66d7efe84c084d61" /><Relationship Type="http://schemas.openxmlformats.org/officeDocument/2006/relationships/slide" Target="/ppt/slides/slide3.xml" Id="Rf283276de15745e2" /><Relationship Type="http://schemas.openxmlformats.org/officeDocument/2006/relationships/slide" Target="/ppt/slides/slide4.xml" Id="Rbb1db73b114d4946" /><Relationship Type="http://schemas.openxmlformats.org/officeDocument/2006/relationships/slide" Target="/ppt/slides/slide5.xml" Id="Ra6e3df9f12d6436b" /><Relationship Type="http://schemas.openxmlformats.org/officeDocument/2006/relationships/slide" Target="/ppt/slides/slide6.xml" Id="Rd4048227d08c44d7" /><Relationship Type="http://schemas.openxmlformats.org/officeDocument/2006/relationships/slide" Target="/ppt/slides/slide7.xml" Id="R48d9d4239dbb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873def4c5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a580d8504af8" /><Relationship Type="http://schemas.openxmlformats.org/officeDocument/2006/relationships/theme" Target="/ppt/slideMasters/theme/theme1.xml" Id="R2c06a24c2855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8a580d850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6072e0ef1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98cab914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5851eead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b840df0e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e38627a9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e9de45bc8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55d79f7ef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VORMSTAD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VORMSTAD VVS AS ble etablert [år] og holder til i Svorkmo.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HØSTON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VORMSTAD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921 360 436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VORMSTAD VVS AS</a:t>
            </a:r>
          </a:p>
        </p:txBody>
      </p:sp>
    </p:spTree>
  </p:cSld>
  <p:clrMapOvr>
    <a:masterClrMapping xmlns:a="http://schemas.openxmlformats.org/drawingml/2006/main"/>
  </p:clrMapOvr>
</p:sld>
</file>