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d16b2a7b1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242b08c6645c8"/>
  </p:sldMasterIdLst>
  <p:sldIdLst>
    <p:sldId xmlns:r="http://schemas.openxmlformats.org/officeDocument/2006/relationships" id="256" r:id="Rd8232669812e41b3"/>
    <p:sldId xmlns:r="http://schemas.openxmlformats.org/officeDocument/2006/relationships" id="257" r:id="R59f45e1291be417b"/>
    <p:sldId xmlns:r="http://schemas.openxmlformats.org/officeDocument/2006/relationships" id="258" r:id="R8d04f6a35ddb448a"/>
    <p:sldId xmlns:r="http://schemas.openxmlformats.org/officeDocument/2006/relationships" id="259" r:id="Rdd79cb31da6341f2"/>
    <p:sldId xmlns:r="http://schemas.openxmlformats.org/officeDocument/2006/relationships" id="260" r:id="Rfe7e2918e840415c"/>
    <p:sldId xmlns:r="http://schemas.openxmlformats.org/officeDocument/2006/relationships" id="261" r:id="R3cd61ee187144f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242b08c6645c8" /><Relationship Type="http://schemas.openxmlformats.org/officeDocument/2006/relationships/slide" Target="/ppt/slides/slide1.xml" Id="Rd8232669812e41b3" /><Relationship Type="http://schemas.openxmlformats.org/officeDocument/2006/relationships/slide" Target="/ppt/slides/slide2.xml" Id="R59f45e1291be417b" /><Relationship Type="http://schemas.openxmlformats.org/officeDocument/2006/relationships/slide" Target="/ppt/slides/slide3.xml" Id="R8d04f6a35ddb448a" /><Relationship Type="http://schemas.openxmlformats.org/officeDocument/2006/relationships/slide" Target="/ppt/slides/slide4.xml" Id="Rdd79cb31da6341f2" /><Relationship Type="http://schemas.openxmlformats.org/officeDocument/2006/relationships/slide" Target="/ppt/slides/slide5.xml" Id="Rfe7e2918e840415c" /><Relationship Type="http://schemas.openxmlformats.org/officeDocument/2006/relationships/slide" Target="/ppt/slides/slide6.xml" Id="R3cd61ee187144f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e4a0a3f05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4d8237ec4761" /><Relationship Type="http://schemas.openxmlformats.org/officeDocument/2006/relationships/theme" Target="/ppt/slideMasters/theme/theme1.xml" Id="R43d1b8f69983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b4d8237ec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f3db0b30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3c802457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9b144e70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ad024d800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990d4994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c6ddfaa4e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Markegata 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921 365 713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