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df65135f3c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534b76ddf44810"/>
  </p:sldMasterIdLst>
  <p:sldIdLst>
    <p:sldId xmlns:r="http://schemas.openxmlformats.org/officeDocument/2006/relationships" id="256" r:id="Rc5cf30331618461e"/>
    <p:sldId xmlns:r="http://schemas.openxmlformats.org/officeDocument/2006/relationships" id="257" r:id="R2a768878cd5a4c83"/>
    <p:sldId xmlns:r="http://schemas.openxmlformats.org/officeDocument/2006/relationships" id="258" r:id="Re61f23201a14442e"/>
    <p:sldId xmlns:r="http://schemas.openxmlformats.org/officeDocument/2006/relationships" id="259" r:id="Ra0d48e44d7324a7e"/>
    <p:sldId xmlns:r="http://schemas.openxmlformats.org/officeDocument/2006/relationships" id="260" r:id="R9d7a7e5329a141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534b76ddf44810" /><Relationship Type="http://schemas.openxmlformats.org/officeDocument/2006/relationships/slide" Target="/ppt/slides/slide1.xml" Id="Rc5cf30331618461e" /><Relationship Type="http://schemas.openxmlformats.org/officeDocument/2006/relationships/slide" Target="/ppt/slides/slide2.xml" Id="R2a768878cd5a4c83" /><Relationship Type="http://schemas.openxmlformats.org/officeDocument/2006/relationships/slide" Target="/ppt/slides/slide3.xml" Id="Re61f23201a14442e" /><Relationship Type="http://schemas.openxmlformats.org/officeDocument/2006/relationships/slide" Target="/ppt/slides/slide4.xml" Id="Ra0d48e44d7324a7e" /><Relationship Type="http://schemas.openxmlformats.org/officeDocument/2006/relationships/slide" Target="/ppt/slides/slide5.xml" Id="R9d7a7e5329a141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a60bde609d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2ca944a274b99" /><Relationship Type="http://schemas.openxmlformats.org/officeDocument/2006/relationships/theme" Target="/ppt/slideMasters/theme/theme1.xml" Id="R954e872c1f0b44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32ca944a274b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3c296616443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2c18a9b6e42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6357385094b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022bffda74b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3c2d7591b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 DESIGN TROJANOWSKI TOMASZ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DESIGN TROJANOWSKI TOMASZ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 DESIGN TROJANOWSKI TOMASZ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DESIGN TROJANOWSKI TOMASZ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DESIGN TROJANOWSKI TOMASZ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DESIGN TROJANOWSKI TOMASZ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Lyngnesveien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921 368 259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 DESIGN TROJANOWSKI TOMASZ</a:t>
            </a:r>
          </a:p>
        </p:txBody>
      </p:sp>
    </p:spTree>
  </p:cSld>
  <p:clrMapOvr>
    <a:masterClrMapping xmlns:a="http://schemas.openxmlformats.org/drawingml/2006/main"/>
  </p:clrMapOvr>
</p:sld>
</file>