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b025e69c3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af8752e824924"/>
  </p:sldMasterIdLst>
  <p:sldIdLst>
    <p:sldId xmlns:r="http://schemas.openxmlformats.org/officeDocument/2006/relationships" id="256" r:id="Rfbf721cc0582463b"/>
    <p:sldId xmlns:r="http://schemas.openxmlformats.org/officeDocument/2006/relationships" id="257" r:id="R8f67e1a957a744fa"/>
    <p:sldId xmlns:r="http://schemas.openxmlformats.org/officeDocument/2006/relationships" id="258" r:id="R8f252532f440406e"/>
    <p:sldId xmlns:r="http://schemas.openxmlformats.org/officeDocument/2006/relationships" id="259" r:id="R489d6cb944a74924"/>
    <p:sldId xmlns:r="http://schemas.openxmlformats.org/officeDocument/2006/relationships" id="260" r:id="R1b26724cf08f4370"/>
    <p:sldId xmlns:r="http://schemas.openxmlformats.org/officeDocument/2006/relationships" id="261" r:id="R12cb9d2e892444da"/>
    <p:sldId xmlns:r="http://schemas.openxmlformats.org/officeDocument/2006/relationships" id="262" r:id="R46cd674f5026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af8752e824924" /><Relationship Type="http://schemas.openxmlformats.org/officeDocument/2006/relationships/slide" Target="/ppt/slides/slide1.xml" Id="Rfbf721cc0582463b" /><Relationship Type="http://schemas.openxmlformats.org/officeDocument/2006/relationships/slide" Target="/ppt/slides/slide2.xml" Id="R8f67e1a957a744fa" /><Relationship Type="http://schemas.openxmlformats.org/officeDocument/2006/relationships/slide" Target="/ppt/slides/slide3.xml" Id="R8f252532f440406e" /><Relationship Type="http://schemas.openxmlformats.org/officeDocument/2006/relationships/slide" Target="/ppt/slides/slide4.xml" Id="R489d6cb944a74924" /><Relationship Type="http://schemas.openxmlformats.org/officeDocument/2006/relationships/slide" Target="/ppt/slides/slide5.xml" Id="R1b26724cf08f4370" /><Relationship Type="http://schemas.openxmlformats.org/officeDocument/2006/relationships/slide" Target="/ppt/slides/slide6.xml" Id="R12cb9d2e892444da" /><Relationship Type="http://schemas.openxmlformats.org/officeDocument/2006/relationships/slide" Target="/ppt/slides/slide7.xml" Id="R46cd674f5026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e821be0e4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1c55e3dc40c4" /><Relationship Type="http://schemas.openxmlformats.org/officeDocument/2006/relationships/theme" Target="/ppt/slideMasters/theme/theme1.xml" Id="R2da28b8f4083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41c55e3dc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a5be9ad93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aee81032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d46c7585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6ac9213a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eef4d96b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f23a0ac89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d94a6ae5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SVARTNES &amp;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SVARTNES &amp; JOHANSEN AS ble etablert [år] og holder til i Bjerka.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9 216 828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&amp; FALK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8643 Bjerka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921 368 771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SVARTNES &amp; JOHANSEN AS</a:t>
            </a:r>
          </a:p>
        </p:txBody>
      </p:sp>
    </p:spTree>
  </p:cSld>
  <p:clrMapOvr>
    <a:masterClrMapping xmlns:a="http://schemas.openxmlformats.org/drawingml/2006/main"/>
  </p:clrMapOvr>
</p:sld>
</file>