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85b1febbf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3e4c04e0e48a2"/>
  </p:sldMasterIdLst>
  <p:sldIdLst>
    <p:sldId xmlns:r="http://schemas.openxmlformats.org/officeDocument/2006/relationships" id="256" r:id="Rd98c7e8eb6ab41a7"/>
    <p:sldId xmlns:r="http://schemas.openxmlformats.org/officeDocument/2006/relationships" id="257" r:id="Rec58d1069d714cef"/>
    <p:sldId xmlns:r="http://schemas.openxmlformats.org/officeDocument/2006/relationships" id="258" r:id="Rabf005517dcf4c20"/>
    <p:sldId xmlns:r="http://schemas.openxmlformats.org/officeDocument/2006/relationships" id="259" r:id="Reb2949a9139149b8"/>
    <p:sldId xmlns:r="http://schemas.openxmlformats.org/officeDocument/2006/relationships" id="260" r:id="Reac66be71f43491f"/>
    <p:sldId xmlns:r="http://schemas.openxmlformats.org/officeDocument/2006/relationships" id="261" r:id="R3ceb65f3deaf49e5"/>
    <p:sldId xmlns:r="http://schemas.openxmlformats.org/officeDocument/2006/relationships" id="262" r:id="R6027aa034570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3e4c04e0e48a2" /><Relationship Type="http://schemas.openxmlformats.org/officeDocument/2006/relationships/slide" Target="/ppt/slides/slide1.xml" Id="Rd98c7e8eb6ab41a7" /><Relationship Type="http://schemas.openxmlformats.org/officeDocument/2006/relationships/slide" Target="/ppt/slides/slide2.xml" Id="Rec58d1069d714cef" /><Relationship Type="http://schemas.openxmlformats.org/officeDocument/2006/relationships/slide" Target="/ppt/slides/slide3.xml" Id="Rabf005517dcf4c20" /><Relationship Type="http://schemas.openxmlformats.org/officeDocument/2006/relationships/slide" Target="/ppt/slides/slide4.xml" Id="Reb2949a9139149b8" /><Relationship Type="http://schemas.openxmlformats.org/officeDocument/2006/relationships/slide" Target="/ppt/slides/slide5.xml" Id="Reac66be71f43491f" /><Relationship Type="http://schemas.openxmlformats.org/officeDocument/2006/relationships/slide" Target="/ppt/slides/slide6.xml" Id="R3ceb65f3deaf49e5" /><Relationship Type="http://schemas.openxmlformats.org/officeDocument/2006/relationships/slide" Target="/ppt/slides/slide7.xml" Id="R6027aa034570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93e7dc712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a5ac8bbc84038" /><Relationship Type="http://schemas.openxmlformats.org/officeDocument/2006/relationships/theme" Target="/ppt/slideMasters/theme/theme1.xml" Id="R29d6cfad07ff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a5ac8bbc8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43b1aff6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a6649d35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4199ee1c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fc635c74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758d0782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3ed26003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c4e18955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MAY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Spireaveien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MBO HOLDING AS</a:t>
            </a:r>
          </a:p>
        </p:txBody>
      </p:sp>
    </p:spTree>
  </p:cSld>
  <p:clrMapOvr>
    <a:masterClrMapping xmlns:a="http://schemas.openxmlformats.org/drawingml/2006/main"/>
  </p:clrMapOvr>
</p:sld>
</file>