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5e9c2a606f44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ad03e92d34301"/>
  </p:sldMasterIdLst>
  <p:sldIdLst>
    <p:sldId xmlns:r="http://schemas.openxmlformats.org/officeDocument/2006/relationships" id="256" r:id="Rcff058e01ff5467d"/>
    <p:sldId xmlns:r="http://schemas.openxmlformats.org/officeDocument/2006/relationships" id="257" r:id="Re6a4cf05222747a8"/>
    <p:sldId xmlns:r="http://schemas.openxmlformats.org/officeDocument/2006/relationships" id="258" r:id="Rb1b76217116a461a"/>
    <p:sldId xmlns:r="http://schemas.openxmlformats.org/officeDocument/2006/relationships" id="259" r:id="Rd213b3a2d8f64482"/>
    <p:sldId xmlns:r="http://schemas.openxmlformats.org/officeDocument/2006/relationships" id="260" r:id="R267ba5ba59fa403e"/>
    <p:sldId xmlns:r="http://schemas.openxmlformats.org/officeDocument/2006/relationships" id="261" r:id="R174aa819fa7a4fe5"/>
    <p:sldId xmlns:r="http://schemas.openxmlformats.org/officeDocument/2006/relationships" id="262" r:id="R343488b030f541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ad03e92d34301" /><Relationship Type="http://schemas.openxmlformats.org/officeDocument/2006/relationships/slide" Target="/ppt/slides/slide1.xml" Id="Rcff058e01ff5467d" /><Relationship Type="http://schemas.openxmlformats.org/officeDocument/2006/relationships/slide" Target="/ppt/slides/slide2.xml" Id="Re6a4cf05222747a8" /><Relationship Type="http://schemas.openxmlformats.org/officeDocument/2006/relationships/slide" Target="/ppt/slides/slide3.xml" Id="Rb1b76217116a461a" /><Relationship Type="http://schemas.openxmlformats.org/officeDocument/2006/relationships/slide" Target="/ppt/slides/slide4.xml" Id="Rd213b3a2d8f64482" /><Relationship Type="http://schemas.openxmlformats.org/officeDocument/2006/relationships/slide" Target="/ppt/slides/slide5.xml" Id="R267ba5ba59fa403e" /><Relationship Type="http://schemas.openxmlformats.org/officeDocument/2006/relationships/slide" Target="/ppt/slides/slide6.xml" Id="R174aa819fa7a4fe5" /><Relationship Type="http://schemas.openxmlformats.org/officeDocument/2006/relationships/slide" Target="/ppt/slides/slide7.xml" Id="R343488b030f541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d5adc925442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1e99c3b5f4f20" /><Relationship Type="http://schemas.openxmlformats.org/officeDocument/2006/relationships/theme" Target="/ppt/slideMasters/theme/theme1.xml" Id="R2e9661c099d248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21e99c3b5f4f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a05d82f7640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e319115864f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976881be940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7eaab75b743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b4d1a6a0646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60722116f4a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4fca80cfc45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JD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JD SERVICE AS ble etablert [år] og holder til i Vega.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3 687 299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224 472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1 483 969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3 713 186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DAVIDSEN TOM-RUNE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ROBERT LIE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Burshaugen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8983 Vega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SERVICE AS</a:t>
            </a:r>
          </a:p>
        </p:txBody>
      </p:sp>
    </p:spTree>
  </p:cSld>
  <p:clrMapOvr>
    <a:masterClrMapping xmlns:a="http://schemas.openxmlformats.org/drawingml/2006/main"/>
  </p:clrMapOvr>
</p:sld>
</file>