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42fcf940245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ebb381f47b4e15"/>
  </p:sldMasterIdLst>
  <p:sldIdLst>
    <p:sldId xmlns:r="http://schemas.openxmlformats.org/officeDocument/2006/relationships" id="256" r:id="R2107fad8a5ef4978"/>
    <p:sldId xmlns:r="http://schemas.openxmlformats.org/officeDocument/2006/relationships" id="257" r:id="Rf15294cbd7344e3f"/>
    <p:sldId xmlns:r="http://schemas.openxmlformats.org/officeDocument/2006/relationships" id="258" r:id="R634aacc3a2204bfd"/>
    <p:sldId xmlns:r="http://schemas.openxmlformats.org/officeDocument/2006/relationships" id="259" r:id="R7a0ad72e3f19414a"/>
    <p:sldId xmlns:r="http://schemas.openxmlformats.org/officeDocument/2006/relationships" id="260" r:id="Rc1fb9dfc035c4da5"/>
    <p:sldId xmlns:r="http://schemas.openxmlformats.org/officeDocument/2006/relationships" id="261" r:id="Raa087902a6c14986"/>
    <p:sldId xmlns:r="http://schemas.openxmlformats.org/officeDocument/2006/relationships" id="262" r:id="R084a5cd0f4f740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bb381f47b4e15" /><Relationship Type="http://schemas.openxmlformats.org/officeDocument/2006/relationships/slide" Target="/ppt/slides/slide1.xml" Id="R2107fad8a5ef4978" /><Relationship Type="http://schemas.openxmlformats.org/officeDocument/2006/relationships/slide" Target="/ppt/slides/slide2.xml" Id="Rf15294cbd7344e3f" /><Relationship Type="http://schemas.openxmlformats.org/officeDocument/2006/relationships/slide" Target="/ppt/slides/slide3.xml" Id="R634aacc3a2204bfd" /><Relationship Type="http://schemas.openxmlformats.org/officeDocument/2006/relationships/slide" Target="/ppt/slides/slide4.xml" Id="R7a0ad72e3f19414a" /><Relationship Type="http://schemas.openxmlformats.org/officeDocument/2006/relationships/slide" Target="/ppt/slides/slide5.xml" Id="Rc1fb9dfc035c4da5" /><Relationship Type="http://schemas.openxmlformats.org/officeDocument/2006/relationships/slide" Target="/ppt/slides/slide6.xml" Id="Raa087902a6c14986" /><Relationship Type="http://schemas.openxmlformats.org/officeDocument/2006/relationships/slide" Target="/ppt/slides/slide7.xml" Id="R084a5cd0f4f740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2d7e422f24d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28a14efde4f18" /><Relationship Type="http://schemas.openxmlformats.org/officeDocument/2006/relationships/theme" Target="/ppt/slideMasters/theme/theme1.xml" Id="Rff39f7a4b62d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28a14efde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30ef8a1c742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723528418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39ac7063348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159784df344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e50e936b9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c8f1f51e64f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c96185a4b41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AUTOHJELP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AUTOHJELP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24 302 883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868 682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7 375 200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KENAJ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Selma Ellefsens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921 374 305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AUTOHJELP AS</a:t>
            </a:r>
          </a:p>
        </p:txBody>
      </p:sp>
    </p:spTree>
  </p:cSld>
  <p:clrMapOvr>
    <a:masterClrMapping xmlns:a="http://schemas.openxmlformats.org/drawingml/2006/main"/>
  </p:clrMapOvr>
</p:sld>
</file>