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a3ed426cc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ed29f03d24821"/>
  </p:sldMasterIdLst>
  <p:sldIdLst>
    <p:sldId xmlns:r="http://schemas.openxmlformats.org/officeDocument/2006/relationships" id="256" r:id="R9b504cbf6ddd4145"/>
    <p:sldId xmlns:r="http://schemas.openxmlformats.org/officeDocument/2006/relationships" id="257" r:id="R8bad30be9ef84587"/>
    <p:sldId xmlns:r="http://schemas.openxmlformats.org/officeDocument/2006/relationships" id="258" r:id="Rccb28d035fea43e8"/>
    <p:sldId xmlns:r="http://schemas.openxmlformats.org/officeDocument/2006/relationships" id="259" r:id="Rf2d57c829a964f5d"/>
    <p:sldId xmlns:r="http://schemas.openxmlformats.org/officeDocument/2006/relationships" id="260" r:id="R35b005da0bb2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ed29f03d24821" /><Relationship Type="http://schemas.openxmlformats.org/officeDocument/2006/relationships/slide" Target="/ppt/slides/slide1.xml" Id="R9b504cbf6ddd4145" /><Relationship Type="http://schemas.openxmlformats.org/officeDocument/2006/relationships/slide" Target="/ppt/slides/slide2.xml" Id="R8bad30be9ef84587" /><Relationship Type="http://schemas.openxmlformats.org/officeDocument/2006/relationships/slide" Target="/ppt/slides/slide3.xml" Id="Rccb28d035fea43e8" /><Relationship Type="http://schemas.openxmlformats.org/officeDocument/2006/relationships/slide" Target="/ppt/slides/slide4.xml" Id="Rf2d57c829a964f5d" /><Relationship Type="http://schemas.openxmlformats.org/officeDocument/2006/relationships/slide" Target="/ppt/slides/slide5.xml" Id="R35b005da0bb2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166994515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65b8a0a04fb8" /><Relationship Type="http://schemas.openxmlformats.org/officeDocument/2006/relationships/theme" Target="/ppt/slideMasters/theme/theme1.xml" Id="R09c392400223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765b8a0a0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b2bbfa87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7a6fdd97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18bab96c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d387378b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89d54b386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KOMMUNE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33406000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postmottak@tonsberg.kommune.no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KOMMUNE</a:t>
            </a:r>
          </a:p>
        </p:txBody>
      </p:sp>
    </p:spTree>
  </p:cSld>
  <p:clrMapOvr>
    <a:masterClrMapping xmlns:a="http://schemas.openxmlformats.org/drawingml/2006/main"/>
  </p:clrMapOvr>
</p:sld>
</file>