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b917bbc72f4d3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294e054890c49f4"/>
  </p:sldMasterIdLst>
  <p:sldIdLst>
    <p:sldId xmlns:r="http://schemas.openxmlformats.org/officeDocument/2006/relationships" id="256" r:id="R86fc469ed7d8423b"/>
    <p:sldId xmlns:r="http://schemas.openxmlformats.org/officeDocument/2006/relationships" id="257" r:id="R3017c6d15bcb4d4b"/>
    <p:sldId xmlns:r="http://schemas.openxmlformats.org/officeDocument/2006/relationships" id="258" r:id="R45416913d62b445d"/>
    <p:sldId xmlns:r="http://schemas.openxmlformats.org/officeDocument/2006/relationships" id="259" r:id="R6b8e45565f1e4d2f"/>
    <p:sldId xmlns:r="http://schemas.openxmlformats.org/officeDocument/2006/relationships" id="260" r:id="R3f8a2e0efbe04d07"/>
    <p:sldId xmlns:r="http://schemas.openxmlformats.org/officeDocument/2006/relationships" id="261" r:id="R0cc51cba1ce346bf"/>
    <p:sldId xmlns:r="http://schemas.openxmlformats.org/officeDocument/2006/relationships" id="262" r:id="R4d02c6d4321144a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294e054890c49f4" /><Relationship Type="http://schemas.openxmlformats.org/officeDocument/2006/relationships/slide" Target="/ppt/slides/slide1.xml" Id="R86fc469ed7d8423b" /><Relationship Type="http://schemas.openxmlformats.org/officeDocument/2006/relationships/slide" Target="/ppt/slides/slide2.xml" Id="R3017c6d15bcb4d4b" /><Relationship Type="http://schemas.openxmlformats.org/officeDocument/2006/relationships/slide" Target="/ppt/slides/slide3.xml" Id="R45416913d62b445d" /><Relationship Type="http://schemas.openxmlformats.org/officeDocument/2006/relationships/slide" Target="/ppt/slides/slide4.xml" Id="R6b8e45565f1e4d2f" /><Relationship Type="http://schemas.openxmlformats.org/officeDocument/2006/relationships/slide" Target="/ppt/slides/slide5.xml" Id="R3f8a2e0efbe04d07" /><Relationship Type="http://schemas.openxmlformats.org/officeDocument/2006/relationships/slide" Target="/ppt/slides/slide6.xml" Id="R0cc51cba1ce346bf" /><Relationship Type="http://schemas.openxmlformats.org/officeDocument/2006/relationships/slide" Target="/ppt/slides/slide7.xml" Id="R4d02c6d4321144a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1f9ecfe4a740d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26468d4f1743eb" /><Relationship Type="http://schemas.openxmlformats.org/officeDocument/2006/relationships/theme" Target="/ppt/slideMasters/theme/theme1.xml" Id="Rf655270e1bc447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226468d4f1743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cd991cbe2d41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113d055ad843a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9409a683a74c9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3f4d10a071424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cd950a7f51462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a9b9f2093b444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c3a5151f9a4a3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IMOEN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IMOEN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IMOEN HOLDING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IMOEN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IMOEN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IMOEN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−961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359 039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IMOEN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INGJERD MOEN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IMOEN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Mårveien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4323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921 385 293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IMOEN HOLDING AS</a:t>
            </a:r>
          </a:p>
        </p:txBody>
      </p:sp>
    </p:spTree>
  </p:cSld>
  <p:clrMapOvr>
    <a:masterClrMapping xmlns:a="http://schemas.openxmlformats.org/drawingml/2006/main"/>
  </p:clrMapOvr>
</p:sld>
</file>