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71371f50d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9606a4af04d85"/>
  </p:sldMasterIdLst>
  <p:sldIdLst>
    <p:sldId xmlns:r="http://schemas.openxmlformats.org/officeDocument/2006/relationships" id="256" r:id="R77a24dc668294fde"/>
    <p:sldId xmlns:r="http://schemas.openxmlformats.org/officeDocument/2006/relationships" id="257" r:id="R97b180d61e89417a"/>
    <p:sldId xmlns:r="http://schemas.openxmlformats.org/officeDocument/2006/relationships" id="258" r:id="R6fdb3d71046c4e7a"/>
    <p:sldId xmlns:r="http://schemas.openxmlformats.org/officeDocument/2006/relationships" id="259" r:id="Rde30956621134103"/>
    <p:sldId xmlns:r="http://schemas.openxmlformats.org/officeDocument/2006/relationships" id="260" r:id="Ra6f5065d10eb4b57"/>
    <p:sldId xmlns:r="http://schemas.openxmlformats.org/officeDocument/2006/relationships" id="261" r:id="Red443d5bc1ef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606a4af04d85" /><Relationship Type="http://schemas.openxmlformats.org/officeDocument/2006/relationships/slide" Target="/ppt/slides/slide1.xml" Id="R77a24dc668294fde" /><Relationship Type="http://schemas.openxmlformats.org/officeDocument/2006/relationships/slide" Target="/ppt/slides/slide2.xml" Id="R97b180d61e89417a" /><Relationship Type="http://schemas.openxmlformats.org/officeDocument/2006/relationships/slide" Target="/ppt/slides/slide3.xml" Id="R6fdb3d71046c4e7a" /><Relationship Type="http://schemas.openxmlformats.org/officeDocument/2006/relationships/slide" Target="/ppt/slides/slide4.xml" Id="Rde30956621134103" /><Relationship Type="http://schemas.openxmlformats.org/officeDocument/2006/relationships/slide" Target="/ppt/slides/slide5.xml" Id="Ra6f5065d10eb4b57" /><Relationship Type="http://schemas.openxmlformats.org/officeDocument/2006/relationships/slide" Target="/ppt/slides/slide6.xml" Id="Red443d5bc1ef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52bd58859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36fe96bb4659" /><Relationship Type="http://schemas.openxmlformats.org/officeDocument/2006/relationships/theme" Target="/ppt/slideMasters/theme/theme1.xml" Id="R1c1bbfaa97e1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a36fe96bb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af92e2e0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5c06a6a7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36eccbda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4b9613799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975423ac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5808fba5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