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a81f693c6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52451f7c942cd"/>
  </p:sldMasterIdLst>
  <p:sldIdLst>
    <p:sldId xmlns:r="http://schemas.openxmlformats.org/officeDocument/2006/relationships" id="256" r:id="Rc2b728bd159c4b4f"/>
    <p:sldId xmlns:r="http://schemas.openxmlformats.org/officeDocument/2006/relationships" id="257" r:id="Rd5b2a4c28c9f4f61"/>
    <p:sldId xmlns:r="http://schemas.openxmlformats.org/officeDocument/2006/relationships" id="258" r:id="R5d2f2386b67149af"/>
    <p:sldId xmlns:r="http://schemas.openxmlformats.org/officeDocument/2006/relationships" id="259" r:id="Rd402d7eacb10474f"/>
    <p:sldId xmlns:r="http://schemas.openxmlformats.org/officeDocument/2006/relationships" id="260" r:id="Rf5053eed6004449d"/>
    <p:sldId xmlns:r="http://schemas.openxmlformats.org/officeDocument/2006/relationships" id="261" r:id="R8443187cb9a348f1"/>
    <p:sldId xmlns:r="http://schemas.openxmlformats.org/officeDocument/2006/relationships" id="262" r:id="Rb7a0ad364db9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52451f7c942cd" /><Relationship Type="http://schemas.openxmlformats.org/officeDocument/2006/relationships/slide" Target="/ppt/slides/slide1.xml" Id="Rc2b728bd159c4b4f" /><Relationship Type="http://schemas.openxmlformats.org/officeDocument/2006/relationships/slide" Target="/ppt/slides/slide2.xml" Id="Rd5b2a4c28c9f4f61" /><Relationship Type="http://schemas.openxmlformats.org/officeDocument/2006/relationships/slide" Target="/ppt/slides/slide3.xml" Id="R5d2f2386b67149af" /><Relationship Type="http://schemas.openxmlformats.org/officeDocument/2006/relationships/slide" Target="/ppt/slides/slide4.xml" Id="Rd402d7eacb10474f" /><Relationship Type="http://schemas.openxmlformats.org/officeDocument/2006/relationships/slide" Target="/ppt/slides/slide5.xml" Id="Rf5053eed6004449d" /><Relationship Type="http://schemas.openxmlformats.org/officeDocument/2006/relationships/slide" Target="/ppt/slides/slide6.xml" Id="R8443187cb9a348f1" /><Relationship Type="http://schemas.openxmlformats.org/officeDocument/2006/relationships/slide" Target="/ppt/slides/slide7.xml" Id="Rb7a0ad364db9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10043beda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34f11a234fb7" /><Relationship Type="http://schemas.openxmlformats.org/officeDocument/2006/relationships/theme" Target="/ppt/slideMasters/theme/theme1.xml" Id="R66df86d9dfb8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234f11a23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8e228480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b87de085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ef40d5e8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0987dded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9a2a5ae7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1845f018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7b43d3f2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