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8ba7beba3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b15e3164d40f8"/>
  </p:sldMasterIdLst>
  <p:sldIdLst>
    <p:sldId xmlns:r="http://schemas.openxmlformats.org/officeDocument/2006/relationships" id="256" r:id="Reacf7bbf06fa4ea3"/>
    <p:sldId xmlns:r="http://schemas.openxmlformats.org/officeDocument/2006/relationships" id="257" r:id="Ra72a245e364145db"/>
    <p:sldId xmlns:r="http://schemas.openxmlformats.org/officeDocument/2006/relationships" id="258" r:id="Rfc83c108d8204597"/>
    <p:sldId xmlns:r="http://schemas.openxmlformats.org/officeDocument/2006/relationships" id="259" r:id="Rab80dc6bf9aa41c4"/>
    <p:sldId xmlns:r="http://schemas.openxmlformats.org/officeDocument/2006/relationships" id="260" r:id="Rf63b7e51f11a478e"/>
    <p:sldId xmlns:r="http://schemas.openxmlformats.org/officeDocument/2006/relationships" id="261" r:id="Rc01df127e95b4a82"/>
    <p:sldId xmlns:r="http://schemas.openxmlformats.org/officeDocument/2006/relationships" id="262" r:id="R400114a0b7ef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b15e3164d40f8" /><Relationship Type="http://schemas.openxmlformats.org/officeDocument/2006/relationships/slide" Target="/ppt/slides/slide1.xml" Id="Reacf7bbf06fa4ea3" /><Relationship Type="http://schemas.openxmlformats.org/officeDocument/2006/relationships/slide" Target="/ppt/slides/slide2.xml" Id="Ra72a245e364145db" /><Relationship Type="http://schemas.openxmlformats.org/officeDocument/2006/relationships/slide" Target="/ppt/slides/slide3.xml" Id="Rfc83c108d8204597" /><Relationship Type="http://schemas.openxmlformats.org/officeDocument/2006/relationships/slide" Target="/ppt/slides/slide4.xml" Id="Rab80dc6bf9aa41c4" /><Relationship Type="http://schemas.openxmlformats.org/officeDocument/2006/relationships/slide" Target="/ppt/slides/slide5.xml" Id="Rf63b7e51f11a478e" /><Relationship Type="http://schemas.openxmlformats.org/officeDocument/2006/relationships/slide" Target="/ppt/slides/slide6.xml" Id="Rc01df127e95b4a82" /><Relationship Type="http://schemas.openxmlformats.org/officeDocument/2006/relationships/slide" Target="/ppt/slides/slide7.xml" Id="R400114a0b7ef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b2470bb0a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6c6fb78a4b7d" /><Relationship Type="http://schemas.openxmlformats.org/officeDocument/2006/relationships/theme" Target="/ppt/slideMasters/theme/theme1.xml" Id="R751be7a36a60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46c6fb78a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9eed71d0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4b39ab36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6f4c2c65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d9027ec5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d17078074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23c08352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2c9088f6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OMRÅDESIKRING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OMRÅDESIKRING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−156 673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3 096 991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CECILIE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ALWART TRADING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